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256" r:id="rId5"/>
    <p:sldId id="257" r:id="rId6"/>
    <p:sldId id="258" r:id="rId7"/>
    <p:sldId id="259" r:id="rId8"/>
    <p:sldId id="264" r:id="rId9"/>
    <p:sldId id="301" r:id="rId10"/>
    <p:sldId id="260" r:id="rId11"/>
    <p:sldId id="302" r:id="rId12"/>
    <p:sldId id="265" r:id="rId13"/>
    <p:sldId id="308" r:id="rId14"/>
    <p:sldId id="269" r:id="rId15"/>
    <p:sldId id="307" r:id="rId16"/>
    <p:sldId id="271" r:id="rId17"/>
    <p:sldId id="261" r:id="rId18"/>
    <p:sldId id="272" r:id="rId19"/>
    <p:sldId id="310" r:id="rId20"/>
    <p:sldId id="312" r:id="rId21"/>
    <p:sldId id="262" r:id="rId22"/>
    <p:sldId id="273" r:id="rId23"/>
    <p:sldId id="274" r:id="rId24"/>
    <p:sldId id="315" r:id="rId25"/>
    <p:sldId id="319" r:id="rId26"/>
    <p:sldId id="318" r:id="rId27"/>
    <p:sldId id="292" r:id="rId28"/>
    <p:sldId id="316" r:id="rId29"/>
    <p:sldId id="276" r:id="rId30"/>
    <p:sldId id="293" r:id="rId31"/>
    <p:sldId id="294" r:id="rId32"/>
    <p:sldId id="296" r:id="rId33"/>
    <p:sldId id="295" r:id="rId34"/>
    <p:sldId id="336" r:id="rId35"/>
    <p:sldId id="322" r:id="rId36"/>
    <p:sldId id="277" r:id="rId37"/>
    <p:sldId id="323" r:id="rId38"/>
    <p:sldId id="325" r:id="rId39"/>
    <p:sldId id="278" r:id="rId40"/>
    <p:sldId id="326" r:id="rId41"/>
    <p:sldId id="327" r:id="rId42"/>
    <p:sldId id="285" r:id="rId43"/>
    <p:sldId id="286" r:id="rId44"/>
    <p:sldId id="279" r:id="rId45"/>
    <p:sldId id="280" r:id="rId46"/>
    <p:sldId id="329" r:id="rId47"/>
    <p:sldId id="283" r:id="rId48"/>
    <p:sldId id="282" r:id="rId49"/>
    <p:sldId id="287" r:id="rId50"/>
    <p:sldId id="330" r:id="rId51"/>
    <p:sldId id="332" r:id="rId52"/>
    <p:sldId id="334" r:id="rId53"/>
    <p:sldId id="335" r:id="rId54"/>
    <p:sldId id="331" r:id="rId55"/>
    <p:sldId id="288" r:id="rId56"/>
    <p:sldId id="291" r:id="rId57"/>
    <p:sldId id="290" r:id="rId58"/>
    <p:sldId id="263" r:id="rId59"/>
    <p:sldId id="33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>
      <p:cViewPr varScale="1">
        <p:scale>
          <a:sx n="108" d="100"/>
          <a:sy n="108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Bảo Ân" userId="b3408d5d-5776-4b9d-8284-41b4ed0bb5b5" providerId="ADAL" clId="{49B589D0-5596-1241-90E8-67A654D77966}"/>
    <pc:docChg chg="custSel modSld">
      <pc:chgData name="Trần Bảo Ân" userId="b3408d5d-5776-4b9d-8284-41b4ed0bb5b5" providerId="ADAL" clId="{49B589D0-5596-1241-90E8-67A654D77966}" dt="2020-07-29T08:11:59.894" v="0" actId="7634"/>
      <pc:docMkLst>
        <pc:docMk/>
      </pc:docMkLst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64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64"/>
            <ac:inkMk id="2" creationId="{77926258-2CC3-B74F-9918-562E1DEDC11F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65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65"/>
            <ac:inkMk id="2" creationId="{D80D0129-1E81-4C49-81E4-192BD86269DF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69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69"/>
            <ac:inkMk id="4" creationId="{A10BC9F2-DDD5-0745-AF7C-A71219A8C988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73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73"/>
            <ac:inkMk id="4" creationId="{EF604057-C52C-7243-A56B-B92DF5829AB8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7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76"/>
            <ac:inkMk id="4" creationId="{A18D4D74-AAC9-7040-9E8F-2A0C9D5AC318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78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78"/>
            <ac:inkMk id="4" creationId="{7A3F3C72-8D58-B54B-9E85-8759301DB97F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79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79"/>
            <ac:inkMk id="4" creationId="{AA815490-5655-5341-86B0-79935EE00E05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0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0"/>
            <ac:inkMk id="4" creationId="{CA00236D-5D83-FE46-A7A0-CB5BCBD10D10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2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2"/>
            <ac:inkMk id="4" creationId="{23BC613D-A414-6E45-B4A7-08726E80A365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3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3"/>
            <ac:inkMk id="6" creationId="{9741FF0B-0E1B-E34D-A2E4-ECAED0177A24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5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5"/>
            <ac:inkMk id="4" creationId="{7DF029F0-8D59-8B46-9EF9-0DA3A5F683D4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6"/>
            <ac:inkMk id="4" creationId="{CC1F964B-4DB0-404A-9B95-015591EAC53C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7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7"/>
            <ac:inkMk id="4" creationId="{0038A4DF-5D30-8D4E-9D5A-A82E9DE35839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88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88"/>
            <ac:inkMk id="4" creationId="{F20EB736-2C38-5248-99FC-6C18ABEB4F1C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91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91"/>
            <ac:inkMk id="4" creationId="{431FE402-F387-1A41-AEFA-ED6E0E214951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92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92"/>
            <ac:inkMk id="4" creationId="{CC1B7696-536F-184E-88C9-F9CB0E708603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93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93"/>
            <ac:inkMk id="4" creationId="{65926F93-95B1-FE48-82DA-0702199ADFC6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29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296"/>
            <ac:inkMk id="4" creationId="{FA489E58-E4DD-F048-B41C-13FD437A8628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01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01"/>
            <ac:inkMk id="5" creationId="{53D9D3DA-8909-A64D-A082-8B202ECD61E0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07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07"/>
            <ac:inkMk id="4" creationId="{037AF1CC-0854-7140-A773-A35B84490CD0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08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08"/>
            <ac:inkMk id="4" creationId="{EF516ADA-5ABA-524C-9A92-6BBFC7B6C028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15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15"/>
            <ac:inkMk id="5" creationId="{37457382-1B67-E146-BAF2-E1E929EB6B34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1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16"/>
            <ac:inkMk id="4" creationId="{E69BC894-91EC-D34B-A902-088F62C21D87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18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18"/>
            <ac:inkMk id="4" creationId="{B02C0239-548E-084C-9BB3-975C5FA644C3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19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19"/>
            <ac:inkMk id="4" creationId="{2DE70C77-9C57-6E45-80C1-444B75F65462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23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23"/>
            <ac:inkMk id="4" creationId="{EAEAB5DC-D818-B34E-A0B1-7BF8662F8B24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25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25"/>
            <ac:inkMk id="5" creationId="{972981BB-A480-6A43-AF61-40E51A9CD77A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2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26"/>
            <ac:inkMk id="4" creationId="{D79CD0FF-3E84-9148-977C-86F3EF0C9EEB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27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27"/>
            <ac:inkMk id="4" creationId="{838339D0-BBCF-5A44-AACA-AEC582EB660A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29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29"/>
            <ac:inkMk id="4" creationId="{96F2670B-36D0-DA46-88A4-E65CEC366C4E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30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30"/>
            <ac:inkMk id="4" creationId="{8D7EE8B3-D0EF-DE45-AECD-970A57CAC864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31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31"/>
            <ac:inkMk id="4" creationId="{D7053293-87A2-FA4B-BF38-F3F410A0B077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32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32"/>
            <ac:inkMk id="4" creationId="{EAE7B0D0-B6D9-2842-ABEE-A0FD2A4345F2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35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35"/>
            <ac:inkMk id="4" creationId="{9163E969-3F52-4348-B939-95217ABFBFD3}"/>
          </ac:inkMkLst>
        </pc:inkChg>
      </pc:sldChg>
      <pc:sldChg chg="addSp">
        <pc:chgData name="Trần Bảo Ân" userId="b3408d5d-5776-4b9d-8284-41b4ed0bb5b5" providerId="ADAL" clId="{49B589D0-5596-1241-90E8-67A654D77966}" dt="2020-07-29T08:11:59.894" v="0" actId="7634"/>
        <pc:sldMkLst>
          <pc:docMk/>
          <pc:sldMk cId="0" sldId="336"/>
        </pc:sldMkLst>
        <pc:inkChg chg="add">
          <ac:chgData name="Trần Bảo Ân" userId="b3408d5d-5776-4b9d-8284-41b4ed0bb5b5" providerId="ADAL" clId="{49B589D0-5596-1241-90E8-67A654D77966}" dt="2020-07-29T08:11:59.894" v="0" actId="7634"/>
          <ac:inkMkLst>
            <pc:docMk/>
            <pc:sldMk cId="0" sldId="336"/>
            <ac:inkMk id="4" creationId="{B716B598-E3CF-6F4A-BABE-F97A695D1602}"/>
          </ac:inkMkLst>
        </pc:inkChg>
      </pc:sldChg>
    </pc:docChg>
  </pc:docChgLst>
  <pc:docChgLst>
    <pc:chgData name="Linh Kha - YHCT17" userId="S::kmlinh.yhct17@ump.edu.vn::451f716d-2317-4899-b4af-49d5c7ff413e" providerId="AD" clId="Web-{6E170DF5-799E-4D96-859B-60542AFE68E4}"/>
    <pc:docChg chg="modSld">
      <pc:chgData name="Linh Kha - YHCT17" userId="S::kmlinh.yhct17@ump.edu.vn::451f716d-2317-4899-b4af-49d5c7ff413e" providerId="AD" clId="Web-{6E170DF5-799E-4D96-859B-60542AFE68E4}" dt="2020-07-29T10:50:48.130" v="0"/>
      <pc:docMkLst>
        <pc:docMk/>
      </pc:docMkLst>
      <pc:sldChg chg="modNotes">
        <pc:chgData name="Linh Kha - YHCT17" userId="S::kmlinh.yhct17@ump.edu.vn::451f716d-2317-4899-b4af-49d5c7ff413e" providerId="AD" clId="Web-{6E170DF5-799E-4D96-859B-60542AFE68E4}" dt="2020-07-29T10:50:48.130" v="0"/>
        <pc:sldMkLst>
          <pc:docMk/>
          <pc:sldMk cId="0" sldId="25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0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10445 7580 10 0,'-7'0'8'0,"-6"0"1"0,7 0 10 0,12-6-6 0,1-1-9 0,12 1-6 0,28-34 4 0,12-7 2 0,8-19-2 0,-1-7 0 0,6 0-1 0,-72 60-1 0,53-66 0 0,-33 13-2 0,-13 52 2 0,-7-45-2 0,-14 19 2 0,-52 1 1 0,14 19 1 0,18 20 0 0,14 6-3 0,20 1 1 0,-19 33-1 0,6 32 1 0,0 48 1 0,6-9 1 0,1-90-2 0,6 118 2 0,-7 59 3 0,-6-99-3 0,13-78-2 0,-21 77 2 0,8-57 1 0,13-41 2 0,0-7 0 0,0 7-5 0,7-47 2 0,6-59-3 0,7 1-1 0,20 32-4 0,5 1 0 0,-4 31-4 0,-9 41 4 0,-12 54 6 0,-6 71 5 0,-7-26-5 0,-1-12 0 0,14-35 0 0,-1-46-6 0,-12-6 5 0,60-19-10 0,-2-67 1 0,1-20 7 0,-19 14 3 0,-27 26 1 0,-7 25 8 0,-20 41-5 0,-25 41-4 0,-22 65 5 0,41-1-4 0,20-19 0 0,40-33-1 0,-8-26 2 0,0-27 1 0,1-53 3 0,-13-41-1 0,-8 9 0 0,-5 38 2 0,-14 41-2 0,-6 12-3 0,-2 2-1 0,8-8-1 0,0 0 2 0,0 0 0 0,-6-8 0 0,-20-11-1 0,-1-1-1 0,8 6-4 0,-22 1 5 0,22 6-1 0,12 7 1 0,14 0-8 0,25 41-1 0,15 5-31 0,6-33-8 0</inkml:trace>
  <inkml:trace contextRef="#ctx0" brushRef="#br0" timeOffset="1">11570 7559 7 0,'0'0'8'0,"-13"0"3"0,6-6 4 0,-27-7 2 0,-12 6-8 0,-14 7-5 0,-19 54 3 0,46-8-5 0,27-26-2 0,32 6-1 0,27-5 1 0,14-15 1 0,-15-27-2 0,15-18 2 0,-35-14-1 0,-12 19-3 0,-20 15 7 0,0 19-1 0,0 0-3 0,-13 19 4 0,13-19-3 0,-13 28 0 0,0 25 0 0,13 7-1 0,13-22-6 0,6-10-17 0,41-15-21 0,-47-13 29 0</inkml:trace>
  <inkml:trace contextRef="#ctx0" brushRef="#br0" timeOffset="2">11953 7493 18 0,'-6'-6'22'0,"-14"-1"-19"0,-27 20 3 0,-18 40 12 0,5 1-6 0,34-1-9 0,19-53-2 0,-1 53-1 0,36-21 0 0,-28-25 0 0,66 20-3 0,32-27-20 0,-5-47-17 0,-66 14 26 0</inkml:trace>
  <inkml:trace contextRef="#ctx0" brushRef="#br0" timeOffset="3">11609 7090 21 0,'0'0'12'0,"-52"21"0"0,25 38-6 0,27 7 3 0,46-20-4 0,34-12-2 0,6-9-3 0,-7-18 0 0,-5-1-10 0,-9-38-30 0,-46 26 23 0</inkml:trace>
  <inkml:trace contextRef="#ctx0" brushRef="#br0" timeOffset="4">11477 8003 86 0,'-26'-6'42'0,"26"-1"-24"0,0 1-7 0,0-1 0 0,0 1-4 0,0-15-4 0,0 8-8 0,13 0-154 0</inkml:trace>
  <inkml:trace contextRef="#ctx0" brushRef="#br0" timeOffset="5">22886 16497 87 0,'-13'0'33'0,"-65"-13"-55"0,10-13-13 0,55-16-11 0,26 16 29 0</inkml:trace>
  <inkml:trace contextRef="#ctx0" brushRef="#br0" timeOffset="6">22834 16219 44 0,'0'0'0'0,"-13"0"52"0,-13 0-37 0,26 0-9 0,13-39 1 0,52-80-4 0,186-213-3 0,-37 41-1 0,-58 81 1 0,-49 36 0 0,-2 70 0 0,-79 78 0 0,-26 39 1 0,-26 39 0 0,-1-13-1 0,-93 200 1 0,-23 51-2 0,104-209-4 0,26-29-11 0</inkml:trace>
  <inkml:trace contextRef="#ctx0" brushRef="#br0" timeOffset="7">23351 15160 13 0,'-29'0'18'0,"-10"39"-6"0,13 16-3 0,13-3-6 0,26 28-3 0,52 52-1 0,-10-12 1 0,-3-81-1 0,29 0-4 0,115-104 0 0,17-187 2 0,-134-54 0 0,-79 70 2 0,-107 116 4 0,-65 82 2 0,-37 115 3 0,-31 123 0 0,54 10 1 0,108-62-1 0,78-70-3 0,118-26-3 0,41-78-5 0,0-145-1 0,-55-55 0 0,-75 55 1 0,-45 90 4 0,-20 68 1 0,-45 26 3 0,-10 122 1 0,23 49-1 0,42-51 0 0,146-40-3 0,49-54-3 0,32-132-5 0,-109-79 0 0,-66-40 2 0,-65 15 2 0,-40 103 3 0,-41 68 2 0,-39 104 1 0,-39 122 0 0,78-3 0 0,107-65-2 0,107-12-1 0,39-53-4 0,13-106-3 0,-29-96 0 0,-25-62 1 0,-79 13 1 0,-13 155 4 0,-40-49-1 0,-64 37 3 0,91 41-1 0,-94 29 2 0,-78 155 2 0,52 93 0 0,80-51-2 0,93-94-1 0,-27-106-2 0,94 26-1 0,52-78-3 0,-42-119 1 0,-10-81 1 0,-41-64-1 0,-12-14-4 0,-28 65-1 0,-120 162 3 0,-104 115 4 0,-65 121 3 0,38 92 1 0,118-12-1 0,81-16-1 0,117-36-3 0,69-109-5 0,-1-78 0 0,-26-130 1 0,-39-57 2 0,-81 16 2 0,-55 65 5 0,-49 67 1 0,-42 65 0 0,-66 145 1 0,-12 107 0 0,78-53 1 0,107-118-3 0,78-55-2 0,16-13-15 0,221-130 10 0,-103-135 3 0,-40-13 0 0,-81-25 2 0,-36-14 0 0,-84 39 0 0,-62 162 0 0,88 64-1 0,-182 26 1 0,-40 199 0 0,14 157 1 0,77 54 1 0,147-146-1 0,118-90-21 0,80-55-4 0,94-80 15 0,79-249 3 0,-147-187 5 0,-159 78 1 0,-133 83 2 0,-62 116 0 0,-69 94 0 0,-41 159 1 0,42 51 4 0,52 16-1 0,80-29 0 0,119-52-3 0,27-77-10 0,93-16-7 0,103-91 12 0,-91-122 0 0,-38-75 0 0,-56-42 0 0,-65-2 1 0,-65 83 1 0,-68 142 0 0,-53 81 1 0,-38 148 3 0,13 117 0 0,91-16 2 0,148-49-3 0,103-81-2 0,41-106-2 0,-12-91-2 0,-53-93 1 0,-68-81 1 0,-65-13 2 0,-39 42 1 0,-55 143 0 0,-27 54-1 0,4 39-6 0</inkml:trace>
  <inkml:trace contextRef="#ctx0" brushRef="#br0" timeOffset="8">19700 15054 13 0,'0'-13'16'0,"0"-26"2"0,-16-67-1 0,3 12-6 0,-26 16-4 0,-13 53-4 0,-42 37-2 0,-52 66-3 0,2 70 2 0,63-44-4 0,55-65-1 0,39-11-5 0,81-43 9 0,65-89 3 0,-41-41 0 0,-11-16-1 0,-55 57 1 0,-39 78 0 0,-26 26 2 0,-13 65-4 0,-26 67 0 0,26 1-1 0,39-27 0 0,52-41-4 0,13-52 3 0,16-104 2 0,24-109 0 0,15-116 2 0,-26-133-1 0,-68 52 1 0,-26 184 3 0,-13 174 5 0,-13 52-5 0,-26 133-7 0,-42 157 3 0,15-12 0 0,-1 80-1 0,27-81-2 0,40-103 3 0,0-122-1 0,14-52 1 0,12-65-1 0,68-119 1 0,26-55-2 0,-16 81 1 0,29 77-1 0,-16 55 1 0,-23 81-1 0,-81 64 0 0,-52 13 1 0,-120 27 7 0,-26-27-11 0,-27-39-32 0,79-67-20 0</inkml:trace>
  <inkml:trace contextRef="#ctx0" brushRef="#br0" timeOffset="9">20955 14434 19 0,'-13'0'17'0,"13"0"-12"0,-120 78 30 0,-91 67-20 0,38-13-13 0,121-38-7 0,65-14-3 0,0-67 8 0,159 39-5 0,79-39-4 0,-209-13 7 0</inkml:trace>
  <inkml:trace contextRef="#ctx0" brushRef="#br0" timeOffset="10">21722 14366 21 0,'0'0'0'0,"-39"-64"37"0,-94 51-27 0,-91 64-1 0,12 82-2 0,79-1-7 0,94-26-10 0,78-28 0 0,94-36 2 0,26-55 2 0,27-122-1 0,-27-101 4 0,-16-83 4 0,-36-24 1 0,-54-28 11 0,-27 94-5 0,-26 105-4 0,-40 105 8 0,14 80-9 0,0 106-1 0,13-64-2 0,-55 287-1 0,55 29 1 0,13-67 2 0,26-27-8 0,-12-38-26 0,-14-120-5 0,13-119 32 0,80-158 10 0,28-81 5 0,38-12 9 0,-16-53-3 0,-78 66-11 0,-36 144 9 0,-110 68-12 0,-91 133-5 0,15 118 0 0,77-2 4 0,67-36-3 0,106-67 0 0,51-56 2 0,41-77-14 0,27-106-40 0</inkml:trace>
  <inkml:trace contextRef="#ctx0" brushRef="#br0" timeOffset="11">23045 13718 14 0,'0'0'7'0,"39"-13"36"0,55-65-32 0,24-41-8 0,-24-14 0 0,-42 27-2 0,-26 67 1 0,-39 26 1 0,0-29-10 0,-13-9-4 0,-13-4 9 0,-16-10 4 0,16 26 1 0,-13 11-4 0,-42 28 0 0,-50 93 4 0,-15 81 5 0,13 49-3 0,39 16-6 0,55 26-6 0,25-1-41 0,27-157 19 0</inkml:trace>
  <inkml:trace contextRef="#ctx0" brushRef="#br0" timeOffset="12">22330 13837 37 0,'-26'-26'30'0,"-13"0"-11"0,39 13-17 0,0 0 10 0,91-15-8 0,108-37 0 0,197 52-1 0,-90 0-8 0,-95-42-4 0,-104 17 3 0,-107 25 5 0,13 13 2 0,-91-13-5 0,-110 39 6 0,-23 54-2 0,106-28-2 0,50-26-1 0,68-26-6 0,107-39 12 0,66-93-7 0,-53 12 6 0,-81 94-5 0,-104 65 14 0,-68 81 0 0,41-40-12 0,66-41 0 0,79-39-3 0,54-39-2 0,-16-54 4 0,-75 25 8 0,-29 68 5 0,-29 0-9 0,-10 68-2 0,13 90-2 0,13 81 2 0,-13 25-1 0,-42 1-2 0,-37-42-5 0,38-143-1 0,1-160-34 0,40-182 27 0,92-31 20 0,119-37 23 0,42-54 1 0,10 0-27 0,-51 42-16 0,-69 77 1 0,-75 159 15 0,-55 106-3 0,-55 106 3 0,-10 104 7 0,23 107 9 0,3 41-5 0,25-39-4 0,1-96-5 0,26-142 3 0,0-69-1 0,13-63-12 0,66-110-14 0,-11 15 17 0,-29 82 7 0,-26 64 2 0,0 51-4 0,26 56 1 0,3-27-1 0,-16-41-2 0,0-26-10 0,13-65-22 0,52-106 14 0,-10 10 36 0,-15 83 2 0,-40 52-10 0,-26 65-3 0,0 55-4 0,0 38-12 0,0-39-42 0,0-80 40 0</inkml:trace>
  <inkml:trace contextRef="#ctx0" brushRef="#br0" timeOffset="13">24447 13056 40 0,'-13'0'14'0,"0"-39"-20"0,-1 26 0 0,14 0-34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4.2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11866 9486 8 0,'0'-26'4'0,"-26"-54"-1"0,13-14 0 0,0 42-1 0,13 26 0 0,0 39-3 0,13 78 11 0,26 83-1 0,-13 36-1 0,3 42-5 0,-3-1-1 0,-26-25 0 0,0-3 1 0,0 29-1 0,0-13-1 0,-13-42 1 0,0-78 2 0,0-51 0 0,13-42-1 0,0-26-1 0,0-26 2 0,-29-174-1 0,3-156-2 0,0-95 0 0,26-11 0 0,-13 52-1 0,13 78 0 0,0 161-2 0,0 238 2 0,-26 330 0 0,-1 104-1 0,1-37 1 0,26-121 0 0,26-130 0 0,14-133-5 0,-40-93-5 0,26-174 12 0,-26-155-1 0,0-255 7 0,0 68-2 0,13 145-6 0,13 251 0 0,-26 149-6 0,0 365 6 0,-13 268 0 0,-26 0-1 0,26-172 2 0,39-241-2 0,13-210-10 0,16-316 12 0,-16-211 0 0,-13-70 7 0,0 187-5 0,0 226-3 0,-26 212-3 0,-26 369 2 0,-26 184-1 0,-16-23 3 0,29-161-1 0,39-239-1 0,0-197-6 0,0-303 1 0,13-255 4 0,-13-88 11 0,13 36 0 0,16 252-8 0,-29 265 0 0,0 147 2 0,-42 250-3 0,29 264-1 0,0 81 0 0,-13-161 1 0,0-289 0 0,26-214 2 0,-14-302-1 0,1-225-1 0,40-81 4 0,-1 146-2 0,0 319-2 0,-13 171 0 0,-39 252 1 0,-13 344-2 0,-29 79 0 0,29-120 2 0,25-264-2 0,14-252 1 0,14 2 0 0,-14-228 0 0,13-407 0 0,13-80 2 0,15 144 0 0,-28 253-2 0,1 248 3 0,-28 97 3 0,-12 367-6 0,26 240 0 0,0-52 0 0,26-187-3 0,-26-278 3 0,0-210 2 0,-67-438-4 0,95-356-2 0,145-93-85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4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19209 4883 6 0,'0'0'6'0,"-55"39"-2"0,29 13 6 0,0 41-3 0,13 79-2 0,0-27-1 0,-13 13 0 0,-13-10 3 0,26-148-6 0,-13 65 1 0,13-52-1 0,13 13 5 0,0-39-1 0,0 13-4 0,0-65 5 0,13-3-8 0,13-209 5 0,13 51 1 0,13 16-2 0,0 78-1 0,-26 93-1 0,-26 39-2 0,0 13 0 0,42 132 3 0,23 26-1 0,-65-132 0 0,81 148-1 0,-2 10-6 0,15 3-16 0,-42-96-12 0,-39-76 25 0</inkml:trace>
  <inkml:trace contextRef="#ctx0" brushRef="#br0" timeOffset="1">18943 5384 13 0,'-26'0'37'0,"13"-26"-33"0,81 26 0 0,114-26-2 0,98 13-3 0,-1 0-41 0,-243 0 30 0</inkml:trace>
  <inkml:trace contextRef="#ctx0" brushRef="#br0" timeOffset="2">19817 4829 21 0,'0'0'0'0,"-26"0"24"0,13 0-22 0,39 39 0 0,39 93 0 0,42 42-2 0,-15-29 1 0,-11-28 4 0,-42 2-2 0,-26-77-2 0,0-42 7 0,39-120-1 0,55-212-2 0,10 16-10 0,-10 64-45 0,-54 187 25 0</inkml:trace>
  <inkml:trace contextRef="#ctx0" brushRef="#br0" timeOffset="3">21059 5423 7 0,'0'0'4'0,"-26"13"0"0,13 67 3 0,13 107-4 0,0 23-2 0,0-23 2 0,0-70-1 0,-13-63 0 0,13-80 1 0,0-106-3 0,0 90 0 0,13-196 1 0,26 15-4 0,42 23 3 0,11 96-6 0,-38 75-3 0,-27 136 11 0,-67 64 1 0,-41-10 1 0,-23-83-4 0,75-39 0 0,29-65-2 0,68-78-2 0</inkml:trace>
  <inkml:trace contextRef="#ctx0" brushRef="#br0" timeOffset="4">21550 4777 3 0,'-26'0'14'0,"-13"13"-1"0,0 26-7 0,-3 54-4 0,16 39 1 0,13 53 0 0,0 12 3 0,-13-36 0 0,13-42-3 0,-1-67-1 0,14-39-1 0,14-39-3 0,12-55 5 0,26-51-1 0,16 26-2 0,-29 67-1 0,-13 52-4 0,13 93-1 0,39 26-21 0,3-38 11 0,-81-81 16 0</inkml:trace>
  <inkml:trace contextRef="#ctx0" brushRef="#br0" timeOffset="5">21934 5597 3 0,'0'-42'8'0,"0"-36"14"0,-13 65-7 0,-53 39-12 0,-15 81-2 0,29-1-1 0,26-80-3 0,131-81 11 0,-38 17-3 0,-28-14-1 0,-25 10-1 0,-1 42-1 0,-13 0-3 0,-13 26-6 0,13 3-3 0,39-3 0 0,15-13 8 0,-14-39 6 0,-1-42 7 0,0-51 0 0,0-11-3 0,-23 63-4 0,-16 67-2 0,0 13-1 0,-16 54-2 0,-10 104 0 0,0-51-1 0,-13-14-1 0,26-93 4 0,13-68-12 0,13-77 0 0,26 0-25 0,-13 41 18 0</inkml:trace>
  <inkml:trace contextRef="#ctx0" brushRef="#br0" timeOffset="6">22106 4406 26 0,'-92'65'12'0,"-95"228"-29"0,121-174-4 0</inkml:trace>
  <inkml:trace contextRef="#ctx0" brushRef="#br0" timeOffset="7">22623 5397 20 0,'0'0'0'0,"-81"39"25"0,28 28-16 0,14-2-6 0,26-10-2 0,0-4 4 0,-2-51 0 0,15 0 0 0,15-90-10 0,63-58 1 0,16 70-16 0,11 65-3 0,-53 119 14 0,-23 27 9 0,-29-43 3 0,13-61 0 0,39-84 7 0,39-116-7 0,29-67 0 0,-13-53 6 0,-2 52-7 0,-66 55-21 0,-52 78 7 0,-65 93 12 0,-43 78 11 0,30 93 1 0,23 29-6 0,42 36-4 0,26 15-1 0,0-12 3 0,0-55 3 0,0-90-2 0,0-68 0 0,13-65 0 0,39-67-2 0,16-27-2 0,-42 92-6 0,0 41-3 0,-26 52 9 0,0 54-1 0,27-25-1 0,-14-42 2 0,28-26 0 0,38-68 5 0,15-64-3 0,-16 15-3 0,-52 76-3 0,-26 53 4 0,-39 95 0 0,26-14-1 0,13-41-1 0,26-26 2 0,39-26 1 0,16-39 3 0,10-54-2 0,-25-24-2 0,-12 50-1 0,-54 67 3 0,-13 51-2 0,0 108-1 0,0 53 0 0,-2-12 4 0,-25-41-2 0,27-95 0 0,0-64 0 0,13-26 0 0,13-93 0 0,14-146 2 0,27 68-2 0,51-3 0 0,2 68-1 0,-42 93-9 0,-52 52-4 0,-13 68-14 0,-26 90-36 0</inkml:trace>
  <inkml:trace contextRef="#ctx0" brushRef="#br0" timeOffset="8">23455 5252 23 0,'0'0'17'0,"-26"-39"8"0,26 26-23 0,0 39-23 0,39 119-19 0,-26 68 38 0,-117-16 27 0,-29-65-19 0,67-106 1 0,92-65-5 0,27-13-4 0</inkml:trace>
  <inkml:trace contextRef="#ctx0" brushRef="#br0" timeOffset="9">1561 7514 8 0,'0'0'8'0,"-14"0"11"0,-12 0-7 0,-13 0-1 0,-3-13 2 0,-23-26 1 0,-13 13-6 0,-16 13-6 0,42 13-1 0,0 0-1 0,12 13 0 0,25-13 1 0,15 0-3 0,0 13-1 0,0 26 3 0,0 80 0 0,-13 66 0 0,0-1 1 0,-13-10-1 0,13-81 0 0,13-54-5 0,0-39 1 0,39-39 5 0,29-28-2 0,23-1-2 0,16 55 1 0,-3 26 0 0,-52 55 5 0,-38 12 1 0,-67 78-1 0,-90 1-1 0,-71-14-2 0,-11-52-17 0,56-54-37 0,140-26 36 0</inkml:trace>
  <inkml:trace contextRef="#ctx0" brushRef="#br0" timeOffset="10">1785 7727 16 0,'0'0'5'0,"-26"26"9"0,-26 67-11 0,-14 50 1 0,38 31-3 0,56-29 0 0,64-39-1 0,15-67 5 0,-3-39 8 0,-39-67 0 0,-65 41-11 0,0-119 10 0,-65-14-8 0,-26 40-10 0,10 54-29 0,29 52-15 0</inkml:trace>
  <inkml:trace contextRef="#ctx0" brushRef="#br0" timeOffset="11">2263 8215 15 0,'0'28'4'0,"26"50"-4"0,-13 80 1 0,-13 3 6 0,0-57 7 0,0-91-13 0,-13 67 6 0,13-67-6 0,-40 26 3 0,14-13 3 0,26-26-6 0,-28 0 5 0,28 0-5 0,-26-104-6 0,-1-41 3 0,27 119 2 0,-13-148 1 0,26 55-3 0,-13 93 1 0,27-93-4 0,-1 67 3 0,-26 52 1 0,41-26-2 0,-1 10-1 0,-40 16 3 0,26 0 0 0,-26 16 2 0,0-16 11 0,0-16-9 0,13 16-2 0,-13 0 9 0,0 0-19 0</inkml:trace>
  <inkml:trace contextRef="#ctx0" brushRef="#br0" timeOffset="12">2236 7685 13 0,'0'0'0'0,"-13"55"10"0,0 64-7 0,-2-2 4 0,15 15 3 0,-26 16 1 0,13 36-5 0,-1 1-4 0,14-53 0 0,0-65-1 0,0-54 0 0,0-13 4 0,0-41-1 0,0-24-2 0,0-41-1 0,27 2-1 0,-1 23 2 0,2 27-2 0,-2 28-3 0,40 26 0 0,2 26 2 0,-3 2 0 0,0 50 1 0,-39 16 5 0,-39-14 2 0,-52-2-1 0,-42 2-4 0,16-54-4 0,-16-26-18 0,80-26-33 0,27-15 36 0</inkml:trace>
  <inkml:trace contextRef="#ctx0" brushRef="#br0" timeOffset="13">2818 8308 26 0,'0'0'7'0,"-13"39"-2"0,13 54-4 0,0-67-1 0,0 161 3 0,-13 23 7 0,-2-23-1 0,-11-70-6 0,-1-24 1 0,1-80 3 0,13-93-3 0,-68-182-9 0,68-16 5 0,55 65 1 0,23 81-2 0,1 80-2 0,-12 65 2 0,-15 26 3 0,-39 39 6 0,-52 28-4 0,-29 1-2 0,3-53-12 0,0-41-22 0,65 0-9 0</inkml:trace>
  <inkml:trace contextRef="#ctx0" brushRef="#br0" timeOffset="14">3267 8347 17 0,'0'39'22'0,"-26"80"-7"0,-13 42-5 0,-13-83-1 0,52-78 3 0,0-13-6 0,-13-106-8 0,39-1 2 0,13 29-1 0,52 11-1 0,16 41-1 0,-41 39-1 0,-53 52 4 0,0 54 8 0,-26-25-4 0,13-55-1 0,0-13-1 0,0-39-2 0,26-42 1 0,15 16-1 0,-14 39 0 0,-1 13-1 0,0 39 0 0,13 13 2 0,0-10 0 0,-23-16-2 0,-3-13 0 0,13 0-35 0,0 0-13 0</inkml:trace>
  <inkml:trace contextRef="#ctx0" brushRef="#br0" timeOffset="15">22623 7078 2 0,'0'-13'3'0,"13"-41"3"0,0 15-2 0,-13 26 1 0,0 13 6 0,-26 80-2 0,-42 117-1 0,2 29-3 0,53-122-5 0,26-76 2 0,66-43 5 0,54-76 1 0,-39-2-5 0,-68 80-1 0,-39 26 3 0,0 80-4 0,-13 78-13 0,10-38-26 0,16-79 7 0</inkml:trace>
  <inkml:trace contextRef="#ctx0" brushRef="#br0" timeOffset="16">23322 7078 15 0,'-13'0'14'0,"-26"0"8"0,0 0-6 0,-14 13-6 0,-28 26-6 0,16 54-2 0,10 53-1 0,29-27-1 0,39-28-1 0,16-11 0 0,36-54 1 0,-12-13 2 0,-14-91 5 0,2-93-3 0,-28-3-3 0,-52 55-15 0,11 67-39 0,15 52 25 0</inkml:trace>
  <inkml:trace contextRef="#ctx0" brushRef="#br0" timeOffset="17">23510 7501 26 0,'0'0'20'0,"-42"0"11"0,29 0-15 0,26-13-15 0,42 0-7 0,62-26-26 0,29 26-24 0</inkml:trace>
  <inkml:trace contextRef="#ctx0" brushRef="#br0" timeOffset="18">24355 6852 25 0,'-26'0'15'0,"-55"0"-2"0,16 26-3 0,0 94-9 0,10 38-4 0,42-26 5 0,39-64-2 0,55-29 1 0,10-52 1 0,16-52 1 0,-81 10 8 0,-39 55 0 0,-107 26-11 0,-36 81 1 0,36-14-25 0,94-28-36 0,39-65 52 0</inkml:trace>
  <inkml:trace contextRef="#ctx0" brushRef="#br0" timeOffset="19">24726 6891 14 0,'0'16'7'0,"-68"10"4"0,16 67 3 0,0 37-6 0,26-37-3 0,26-25-3 0,39-42-1 0,-13-39 6 0,13-13 6 0,29-174 0 0,-68 94-25 0,0 93 8 0,-26-81-48 0,-3 29 25 0</inkml:trace>
  <inkml:trace contextRef="#ctx0" brushRef="#br0" timeOffset="20">6401 15651 9 0,'-78'0'10'0,"-81"52"-11"0,-92 119 10 0,-54 135 5 0,68 65-6 0,145-54-1 0,118-81 1 0,160-117 1 0,77-145-1 0,16-171 3 0,-67-135 0 0,-134-39-6 0,-104 54-17 0,-159 81-48 0,106 208 28 0</inkml:trace>
  <inkml:trace contextRef="#ctx0" brushRef="#br0" timeOffset="21">5806 16180 6 0,'13'13'27'0,"29"0"-4"0,49 52-13 0,-10 80-8 0,24 94 0 0,41 38-3 0,0-12-47 0,-94-184 27 0</inkml:trace>
  <inkml:trace contextRef="#ctx0" brushRef="#br0" timeOffset="22">7383 15980 67 0,'-14'-13'22'0,"1"13"-22"0,-28 81 1 0,28 90-1 0,0 68 1 0,26-42-3 0,-13-91 3 0,0-93-1 0,-13-171-1 0,13-133 7 0,107-212-4 0,78 264 0 0,-42 226-2 0,-62 81-2 0,-42 51 3 0,-52 78-1 0,-120 16 1 0,-65-83 1 0,54-76 4 0,-28-2 0 0,143-23-9 0,150 36 3 0,132 28-10 0,75-2-27 0,-22 2-25 0</inkml:trace>
  <inkml:trace contextRef="#ctx0" brushRef="#br0" timeOffset="23">9314 16245 35 0,'-13'-65'38'0,"-42"-54"-20"0,42 80-15 0,-118-122 14 0,-119 57-9 0,77 91-7 0,145 13-1 0,-77 26-2 0,105 78 1 0,173 122 2 0,25 25-2 0,-68-12 1 0,-117-16 3 0,-117-62 7 0,-68-16-11 0,81-119-4 0,-163 26-47 0,150-171-20 0</inkml:trace>
  <inkml:trace contextRef="#ctx0" brushRef="#br0" timeOffset="24">11099 16180 19 0,'-13'13'17'0,"-40"106"-8"0,-1 120 10 0,27 23-12 0,40-88-2 0,29-109 7 0,-16-65-3 0,27-158-3 0,27-68-4 0,25 3-23 0,54 90-39 0,-55 92 36 0</inkml:trace>
  <inkml:trace contextRef="#ctx0" brushRef="#br0" timeOffset="25">12369 16297 27 0,'-26'0'29'0,"-68"41"-11"0,-104 66-4 0,-26 64-7 0,91-13-8 0,106-64 2 0,134-81 5 0,79-94-2 0,-53 3 2 0,-97 24 1 0,-85 15-6 0,-58 13-3 0,26 0-17 0,55 0 10 0,68 26 0 0,-3 0 6 0,-13 26 4 0,0 0 2 0,55-39 7 0,62-93-3 0,-36 25-5 0,-81 55 3 0,-13 39-4 0,-13 55-1 0,27 77 0 0,38 13-1 0,-23 55 11 0,-71 36 0 0,-89-23-2 0,-41-81 0 0,13-64-8 0,42-94-15 0,78-174-17 0,39-65-6 0,78-23-5 0,-23 156 30 0</inkml:trace>
  <inkml:trace contextRef="#ctx0" brushRef="#br0" timeOffset="26">11788 16141 27 0,'-27'0'55'0,"-14"-41"-26"0,28-24-17 0,107-42-7 0,52-12-18 0,-120 106 7 0,130 0-55 0,-127 26 41 0,-3 13-3 0</inkml:trace>
  <inkml:trace contextRef="#ctx0" brushRef="#br0" timeOffset="27">11534 17410 60 0,'-65'13'45'0,"-94"13"-13"0,42 0-21 0,103-26-13 0,41-104-76 0,38 37 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4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1853 5158 3 0,'0'0'0'0,"-26"68"9"0,-3 51 0 0,3 0 2 0,0-15-1 0,0 31-8 0,0-18 0 0,13-50 10 0,0-54-4 0,-1-210-21 0,14-200 11 0,27 65 0 0,90 67 1 0,3 94 3 0,-16 91-1 0,-23 67 0 0,11 80 0 0,-64 78 2 0,-41 53 0 0,-41 1-2 0,-64-14 3 0,-28-79 3 0,-26-67-1 0,-27-78-3 0,53-29 2 0,81 43 4 0,78 12-11 0,52 38-2 0,108 56 2 0,-134-68 1 0,146 93 0 0,-39-28-9 0,212 213-25 0,-238-185-2 0</inkml:trace>
  <inkml:trace contextRef="#ctx0" brushRef="#br0" timeOffset="1">2897 5477 17 0,'-40'-106'29'0,"27"54"-28"0,-39 10 10 0,-42 58-8 0,-36 101-2 0,-16 96 2 0,107-81-2 0,39-54-2 0,26-50 0 0,65-56 3 0,55-76 1 0,-28-41-4 0,-51 25 0 0,-1 14 0 0,-27 67 2 0,-39 52-4 0,-13 78 3 0,0 96 5 0,26-94-6 0,13-54-3 0,16-26 2 0,10-65 3 0,0-67-4 0,16-55 3 0,-16-23 4 0,-39 64 3 0,-13 79 1 0,0 82-7 0,13 92-2 0,0 38 2 0,13 26-2 0,-26-26-3 0,-13-116 1 0,0-42 3 0,-13-106-14 0,39 12 8 0,39-38 7 0,29 67-1 0,-29 10-18 0,-12 30-7 0</inkml:trace>
  <inkml:trace contextRef="#ctx0" brushRef="#br0" timeOffset="2">2568 5119 21 0,'-29'-65'39'0,"-10"-2"-22"0,39 15-14 0,68 13-8 0,75 26-18 0,56 13-18 0,-173 0 32 0</inkml:trace>
  <inkml:trace contextRef="#ctx0" brushRef="#br0" timeOffset="3">3479 4525 29 0,'-66'0'35'0,"-132"145"-46"0,26 81-41 0</inkml:trace>
  <inkml:trace contextRef="#ctx0" brushRef="#br0" timeOffset="4">3927 5213 8 0,'0'0'4'0,"-52"51"1"0,-26 56 6 0,13-27 3 0,10-15-6 0,29-26 5 0,26-39-5 0,26-78-11 0,94-106-2 0,26-3 2 0,-15 107-3 0,-77 108-8 0,-41 144 5 0,-39 79 8 0,-15-80 3 0,28-116-1 0,26-42 4 0,120-119 1 0,0-27-7 0,78-92 2 0,0-53 2 0,-38 26-1 0,-66 16-2 0,-81 36-2 0,-26 81 4 0,-42 67-2 0,-36 78-2 0,-42 106 1 0,41 53 1 0,27 27 3 0,-3 14 1 0,55-187-3 0,-39 158 2 0,39-155-3 0,-39 129 2 0,26-132-1 0,-29 106 3 0,6-64 4 0,36-68 1 0,0-26-1 0,23-13-3 0,-23-3-6 0,94-116 0 0,39-13 1 0,-15 64-2 0,-76 81-8 0,-42 55 5 0,13-16 4 0,0 106-16 0,-13-106 12 0,78 200-24 0,55-133 10 0,-120-80 16 0</inkml:trace>
  <inkml:trace contextRef="#ctx0" brushRef="#br0" timeOffset="5">5504 5568 3 0,'26'-39'9'0,"81"-132"10"0,-68 39-2 0,-78 51-12 0,-94 81-4 0,-53 107 0 0,53 25 0 0,94-39-3 0,52-28 4 0,26-52 1 0,42-39 4 0,11-67-1 0,-12-37-3 0,-40-2 1 0,-27 90 0 0,-26 29-3 0,-14 52-2 0,-1 55-1 0,2 12 2 0,26-54 1 0,0-39-1 0,13-13-1 0,15-13 2 0,12 0 0 0,-1 0-2 0,-13 13 0 0,0 0-1 0,0 26 1 0,-10-13 1 0,-16 0 0 0,0-13 3 0,0-13 4 0,13-39-9 0,13-80 1 0,26 12-1 0,-13 68 1 0,-26 39-1 0,-13 13-2 0,0 52 4 0,0 42 1 0,-26 12 1 0,13-67 1 0,0-26 0 0,26-26-2 0,13-13-5 0,-13 0 2 0,-13 52-10 0,0 13 12 0,13 13-1 0,13-39 0 0,42-13 2 0,37-91-3 0,41-67-2 0,13-68 1 0,-29-52 4 0,-62 14-2 0,-42 64 1 0,-26 135 4 0,-52 91-4 0,-39 132 2 0,10 107-1 0,-10 54 5 0,23-15-3 0,29-107 0 0,12-104 0 0,27-93 6 0,53-93-6 0,106-104-3 0,-16 64 0 0,-88 92 0 0,-42 82-12 0,0 105-16 0,26-14-21 0</inkml:trace>
  <inkml:trace contextRef="#ctx0" brushRef="#br0" timeOffset="6">7581 5187 97 0,'-13'-13'20'0,"13"-16"-30"0,104 29 7 0,95 0-13 0,67 55-41 0,-162-16 27 0</inkml:trace>
  <inkml:trace contextRef="#ctx0" brushRef="#br0" timeOffset="7">9603 4445 38 0,'0'-13'12'0,"-13"-13"3"0,-13 91-16 0,-26 134 4 0,0-14-2 0,39-144-1 0,-29 156 2 0,16-38-1 0,13-79 1 0,0-67 2 0,13-13 4 0,26-68-6 0,42-155-1 0,49-67 0 0,42-29 0 0,14 28-2 0,-53 159-3 0,-55 132-3 0,-39 93 6 0,-26 78 3 0,-104 42 0 0,-56-42 0 0,-54-51 0 0,32-94-2 0,23-52 1 0,117-16 1 0,57 42-4 0,116 16 2 0,67 36 0 0,27 80 0 0,15 26-4 0,-29 29-52 0,-172-161 40 0</inkml:trace>
  <inkml:trace contextRef="#ctx0" brushRef="#br0" timeOffset="8">10861 4842 13 0,'-120'26'22'0,"-23"67"-16"0,36 65-3 0,67-25-2 0,93-53 1 0,54-41 1 0,-3-52 1 0,16-106 2 0,-42-1-2 0,-26 1 1 0,-52 93-3 0,14 0 4 0,-28 26-7 0,-12 91 0 0,13 70-2 0,26-42 1 0,0-93 1 0,68 52 1 0,-2-37 0 0,-12-82 4 0,38-105-2 0,-11-51 2 0,-3 0 0 0,-39 104 6 0,-39 67-2 0,-26 26-6 0,13 26-3 0,-13 52 0 0,0 108 1 0,-13 24-5 0,13-38-10 0,0-92-8 0,0-67 3 0,-52-65-14 0,52 26 30 0</inkml:trace>
  <inkml:trace contextRef="#ctx0" brushRef="#br0" timeOffset="9">11206 5345 11 0,'0'-13'24'0,"0"-26"-7"0,78-54-5 0,68-1-6 0,0 42-11 0,-41 37-45 0,-92 15 36 0</inkml:trace>
  <inkml:trace contextRef="#ctx0" brushRef="#br0" timeOffset="10">10504 4883 44 0,'0'-15'14'0,"-27"-63"9"0,106-16-21 0,93 1 0 0,-13 80-15 0,66 39-34 0,-144 0 23 0</inkml:trace>
  <inkml:trace contextRef="#ctx0" brushRef="#br0" timeOffset="11">11814 4458 34 0,'0'0'25'0,"-66"13"-11"0,-119 158-21 0,52 42-48 0</inkml:trace>
  <inkml:trace contextRef="#ctx0" brushRef="#br0" timeOffset="12">12831 5054 18 0,'-13'-15'19'0,"-39"-24"-14"0,-26 39-2 0,-3 54-1 0,29 50-2 0,26 44 1 0,26-3-1 0,65 14 1 0,68-121-2 0,-3-89-1 0,17-69-1 0,51-80 3 0,26-38 1 0,-25-37 0 0,-40 23-2 0,-65 13-5 0,-68 94 5 0,-65 78 1 0,-68 67-2 0,2 67 3 0,-28 78 5 0,65 1-2 0,16 51-1 0,13 16 0 0,39-68 0 0,0-119-2 0,-13 161 2 0,13-42-1 0,0 0 1 0,-13-93 1 0,13-39 9 0,0-26 0 0,26-93-14 0,26-53 1 0,55 27-1 0,-15 67-1 0,-38 52-2 0,-27 52-1 0,-1 81-5 0,26 38-13 0,3-52 2 0,23-54 11 0,16-39 7 0,36-65 0 0,3-15 3 0,0-50 8 0,-67 37 7 0,-66 28-1 0,-81 36-8 0,-63 71-2 0,37 25 1 0,42-15-1 0,52-39-3 0,13-13-1 0,39 0 2 0,0-26 1 0,14-52 0 0,1-54-2 0,-15 25 0 0,-26 42 2 0,-26 52 0 0,13 26-4 0,0 55 0 0,0-3 1 0,13-11 0 0,1-28-1 0,-1-39 0 0,-13 0 0 0,13 0 0 0,-13-13 0 0,13-13 0 0,13-16 1 0,2-9 0 0,12 12-2 0,-14 26-1 0,-26 13 4 0,0 13 0 0,-13 13 1 0,13 67-1 0,-13-15 1 0,0-39-1 0,13-26 0 0,0-39 7 0,39-65-16 0,26-70 4 0,29 57 1 0,-3 50-1 0,-39 67 2 0,-10 13 3 0,-3 41 2 0,-39 40 3 0,-13-14 0 0,-28-28 0 0,41-52-3 0,0-26 1 0,41-52-4 0,-28 52 0 0,53-93 0 0,-66 93 1 0,120-107-2 0,-16 53 1 0,-23 41-2 0,-68 26 2 0,26 0-5 0,-39 13 4 0,26 52 1 0,0 83 0 0,0-58 0 0,-26-9 2 0,0-42 0 0,0-39 2 0,0 0-3 0,0 0-1 0,0-26-2 0,0-26-9 0,0 10-40 0,0 29 27 0</inkml:trace>
  <inkml:trace contextRef="#ctx0" brushRef="#br0" timeOffset="13">14287 5106 3 0,'0'0'0'0,"-26"0"15"0,13 0-2 0,0 0 5 0,26-13 6 0,0-41-15 0,0-11-4 0,0 0-2 0,14 11-2 0,25 2 1 0,16-3 0 0,-29 29-1 0,-39 26-2 0,0 13-12 0,39 107-18 0,0-14-12 0</inkml:trace>
  <inkml:trace contextRef="#ctx0" brushRef="#br0" timeOffset="14">14181 5755 19 0,'0'0'17'0,"0"0"1"0,0 0-22 0,67-52 6 0,-1-28 3 0,-40 67-1 0,-39 26-2 0,-13 12 2 0,-1 30-20 0,27-29 7 0,13-13-29 0</inkml:trace>
  <inkml:trace contextRef="#ctx0" brushRef="#br0" timeOffset="15">13043 12937 11 0,'0'0'0'0,"-13"-26"27"0,13 26-22 0,0 26-2 0,0 122 2 0,13 75-1 0,15 3-2 0,-15-120 0 0,-13-106-2 0,14 39 1 0,-14-39 0 0,0 0 5 0,0-65 2 0,0-187-10 0,13-41-1 0,0 31 0 0,0 75 2 0,13 120-2 0,0 41-1 0,-13 26 4 0,13 13-2 0,3 67 6 0,-42 66 4 0,-68-40 1 0,16-41-5 0,10-37-6 0,42-28 0 0,-26-15-43 0,39 2 15 0</inkml:trace>
  <inkml:trace contextRef="#ctx0" brushRef="#br0" timeOffset="16">18585 12859 15 0,'-26'39'14'0,"26"106"-9"0,0 29 10 0,0 10-6 0,26-13-6 0,-26-77 0 0,14-29 0 0,-14-50 0 0,0-30 3 0,15-115-6 0,-2-109-2 0,13-12-8 0,27 38 7 0,12 81-4 0,3 80 1 0,-16 52 4 0,0 80 7 0,-36-2 8 0,-45 0 0 0,-49 2-7 0,-42-25-7 0,2-55-29 0,50-16-21 0</inkml:trace>
  <inkml:trace contextRef="#ctx0" brushRef="#br0" timeOffset="17">22714 436 255 0,'-1073'13'0'0,"491"26"0"0,-1505 174 0 0,-972 381 0 0,202 545 0 0,727-213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4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9460 6575 7 0,'-13'-13'12'0,"0"0"-6"0,13 0 7 0,-16-13 5 0,-23-3-5 0,-66 16-5 0,-28 13-5 0,0 13 3 0,42 16 0 0,39-16-3 0,52-13-1 0,0 13-2 0,0 67 1 0,-13 37-1 0,-16 41 0 0,16-64 1 0,13-68-6 0,26-39 0 0,55-13 6 0,49-13-1 0,30 13 0 0,12 26 0 0,-65 26 0 0,-81 26 1 0,-26 54 1 0,-78 26 1 0,-16-25-2 0,-39-68-4 0,-14-78-30 0,56-55-1 0,78 55 9 0</inkml:trace>
  <inkml:trace contextRef="#ctx0" brushRef="#br0" timeOffset="1">10094 6668 27 0,'-39'-13'13'0,"13"0"-10"0,-16 0 4 0,29 13-5 0,-39 26 2 0,-14 91-3 0,12 70-1 0,41-16-1 0,80-13 0 0,12-129 2 0,54-58 1 0,-42-90 4 0,-52-39-1 0,-39-1 0 0,0 133-4 0,-65-93 4 0,-26 93-4 0,-16 52-24 0,68 26-27 0,26-39 42 0</inkml:trace>
  <inkml:trace contextRef="#ctx0" brushRef="#br0" timeOffset="2">9789 6694 22 0,'0'0'14'0,"-27"-78"12"0,80-28-17 0,41 0-1 0,13 64-5 0,-16 42-11 0,26 106-36 0,-75-64 16 0</inkml:trace>
  <inkml:trace contextRef="#ctx0" brushRef="#br0" timeOffset="3">10702 6759 29 0,'0'0'0'0,"-13"93"11"0,13 120-10 0,0-55 0 0,-13-93 10 0,0-65 5 0,13-78-14 0,0-41-4 0,26 54-2 0,-13 24-3 0,13 41 1 0,3 13 1 0,23 67-2 0,13-41-1 0,-26-13 7 0,-26-39 2 0,13-52 2 0,16-15-2 0,10-53 1 0,40-38-1 0,-24 0 2 0,10-3 2 0,-23 29-2 0,-42 25-3 0,-13 43 1 0,-42 9-1 0,42 68 0 0,-78-39 4 0,65 26-2 0,-55 0 3 0,29 26-3 0,-1 65-3 0,40 41 0 0,0-90 1 0,0 155 1 0,14-26 0 0,-1 55 2 0,-13-187-2 0,13 158 2 0,-13-158-2 0,26 148 3 0,2-83-2 0,-15-50 0 0,-13-69 8 0,14-63-6 0,-1 65-3 0,26-106 1 0,26 25-1 0,-10 66-2 0,-55 41 1 0,26 0-2 0,0 80 1 0,-13 53-1 0,26-27-10 0,0-54-16 0,16-39-3 0,10-52 16 0,14-67 13 0,-25-14 17 0,-27 17 14 0,-27 87-7 0,-40 32-13 0,-27 74-7 0,27 30-2 0,27-53 0 0,39-54 0 0,55-39 2 0,-2-54 2 0,-66-14-1 0,0 68-1 0,-13 26-1 0,-13-26-5 0,0 26 1 0,-53-38-26 0,38 38 20 0,-77-55-35 0</inkml:trace>
  <inkml:trace contextRef="#ctx0" brushRef="#br0" timeOffset="4">11456 6468 19 0,'0'-26'9'0,"0"-184"29"0,65 78-22 0,3 64-12 0,-3 68-2 0,-38 81 0 0,-54 77 3 0,-119 39-23 0,29-155-57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5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13599 6404 9 0,'0'-68'19'0,"26"3"-17"0,-26 11 8 0,15 2 12 0,-56-29-9 0,-12 17-9 0,27 51-4 0,-68-13 0 0,68 10 0 0,-130 16 0 0,-97 29 1 0,-24 77-1 0,-28 11 0 0,265-89 1 0,-171 76-2 0,13 15 2 0,159-90-1 0,-68 62 1 0,94-78-1 0,-68 132 0 0,55-13 0 0,39 81-1 0,94-42 0 0,26-38 1 0,78-40 0 0,-172-67 0 0,253 39 0 0,89 15 0 0,-23-67-1 0,26-78 1 0,-11-93 1 0,-31-81 2 0,-76-64-2 0,-175 51 4 0,-91 213-3 0,-81-228 10 0,-195 70-7 0,-160 103-4 0,-55 175-16 0,-39 184-72 0</inkml:trace>
  <inkml:trace contextRef="#ctx0" brushRef="#br0" timeOffset="1">16033 2605 38 0,'-13'0'22'0,"39"0"-15"0,94-26-3 0,40 0-2 0,22 0-27 0,-88 13-15 0</inkml:trace>
  <inkml:trace contextRef="#ctx0" brushRef="#br0" timeOffset="2">17409 1456 26 0,'0'0'13'0,"-13"39"-9"0,13 119 8 0,26 135-6 0,55 36-1 0,-16-77-2 0,3-161-2 0,-42-50-1 0,-13-41 2 0,0-93 0 0,13-146 0 0,13-90 2 0,16 51-3 0,23 133-5 0,-26 132 3 0,1 145 0 0,1 133 3 0,12 51 2 0,-27-51-3 0,15-146-1 0,-14-80 1 0,25-103 4 0,-13-162-2 0,29-104-12 0,10 11-45 0,-65 239 29 0</inkml:trace>
  <inkml:trace contextRef="#ctx0" brushRef="#br0" timeOffset="3">18719 2618 30 0,'0'0'0'0,"-13"16"24"0,-1-16-20 0,1 0-3 0,40 0 1 0,25-29-1 0,68-62 1 0,-55 24 1 0,-49 2 4 0,-45 52-5 0,-36 13-3 0,-14 78 2 0,25 41 0 0,41-38-3 0,13-56 1 0,80 27 0 0,12-39 2 0,54-26-1 0,-29-64-5 0,-23 9-3 0,-68 29 6 0,14 26 8 0,-40 52 4 0,-27 67-3 0,14-25-4 0,0-29-2 0,13-52 1 0,26-52 0 0,1-29-2 0,80-64-1 0,-55 132-4 0,16 78-20 0,-3 3-30 0</inkml:trace>
  <inkml:trace contextRef="#ctx0" brushRef="#br0" timeOffset="4">20094 2647 2 0,'0'0'4'0,"0"-13"7"0,0-3-1 0,-13-10 5 0,-26 26-3 0,-1 13-6 0,-25 54 4 0,-3 40-7 0,42-14-3 0,52-15-11 0,55-52-21 0,-2-52 4 0</inkml:trace>
  <inkml:trace contextRef="#ctx0" brushRef="#br0" timeOffset="5">20504 1798 6 0,'-14'13'8'0,"1"67"10"0,-13 92-4 0,0 40-7 0,26-173-6 0,0 213 4 0,13-39-2 0,0-55 4 0,-13-93 0 0,0-52-3 0,0-104-2 0,13-54-5 0,42-68-19 0,10 16-19 0,-38 129 25 0</inkml:trace>
  <inkml:trace contextRef="#ctx0" brushRef="#br0" timeOffset="6">20545 2685 14 0,'0'0'0'0,"-13"26"37"0,0 29-28 0,13 10-6 0,78-24 0 0,69-54-3 0,38-54 0 0,-42-40-5 0,-88 14 12 0,-42 41-1 0,-107 65 1 0,-49 93 4 0,-3 66-2 0,80-53-8 0,93-54-5 0,119-52-25 0,78-91-25 0,-185 65 44 0</inkml:trace>
  <inkml:trace contextRef="#ctx0" brushRef="#br0" timeOffset="7">21654 1614 8 0,'0'0'26'0,"-13"0"-11"0,0 39 0 0,-10 67-4 0,23-80-11 0,-16 226 6 0,3 38-1 0,13-25-3 0,-13-133 0 0,0-38-3 0,13-81-4 0,-13-52 0 0,13-29 3 0,26-9 1 0,29 9 0 0,36 29 1 0,-13 39 1 0,3 13 4 0,-15 52 1 0,-53 15 0 0,-26 27-2 0,0-81-4 0,-66 67 0 0,-15-41-17 0,-36-39-31 0,62-13 19 0</inkml:trace>
  <inkml:trace contextRef="#ctx0" brushRef="#br0" timeOffset="8">22568 2605 5 0,'0'0'17'0,"-26"0"3"0,26 0-16 0,-40-13 12 0,-25 13-9 0,-16 26-2 0,3 28 3 0,65-28-8 0,-52 68 3 0,36-27-3 0,29-15-1 0,81-52 2 0,10-80 1 0,16 2-2 0,-55 10 2 0,-12 30 4 0,-40 25 0 0,0 26-3 0,-13 38-1 0,13 43-4 0,0-1-8 0,26-41-37 0,28-26 1 0</inkml:trace>
  <inkml:trace contextRef="#ctx0" brushRef="#br0" timeOffset="9">23124 2634 13 0,'0'0'0'0,"-13"0"42"0,-14 0-22 0,-38 38-8 0,-29 43-1 0,29 10-7 0,26 2-3 0,39-41-5 0,39-13-3 0,39-24 0 0,68-69-10 0,1-37-4 0,-1-15 4 0,-29-39 8 0,-23-27 1 0,-29-28 8 0,-26 16 3 0,-12 23 3 0,-14 42 1 0,-13 15 7 0,-40 76-6 0,1 56-3 0,-39 63 10 0,26 57-2 0,-16 75 1 0,29 42-4 0,0-14-2 0,26-77-4 0,-13-57 1 0,10-24 0 0,3-54-4 0,0-39 0 0,26-13-1 0,0-39 1 0,55-41-1 0,10 41 1 0,13 13 1 0,16 52-9 0,13 65-37 0,-28 0-37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5.2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15718 5703 13 0,'-29'-29'19'0,"16"29"-8"0,13 42-9 0,42 181 5 0,-3 148-1 0,0-39-2 0,13-83-1 0,-26-101 1 0,-26-135-1 0,-13-158 22 0,-52-252-25 0,13-13 0 0,65 65-1 0,39 174-4 0,52 10 1 0,-10 96-4 0,-2 104 4 0,-38 80 10 0,-67 133 5 0,-81-39-7 0,3-29-2 0,-55-104-3 0,13-54-19 0,55-65-36 0,64 24 40 0</inkml:trace>
  <inkml:trace contextRef="#ctx0" brushRef="#br0" timeOffset="1">17054 6442 18 0,'-68'-51'12'0,"-37"-56"1"0,11 55 6 0,29 65-15 0,10 171-5 0,29 29 1 0,52-96-3 0,55-88 0 0,52-97 5 0,-15-155 1 0,-24-70 0 0,-55-11-2 0,-26 107 0 0,-52 36 14 0,13 122 3 0,0 39-10 0,26 26-8 0,-16 213 4 0,58 25-4 0,-3-25 0 0,13-55-7 0,-26-10-11 0,-13-83-15 0,-39-65-2 0,0-26 16 0</inkml:trace>
  <inkml:trace contextRef="#ctx0" brushRef="#br0" timeOffset="2">16787 6404 14 0,'-13'-29'7'0,"-107"-142"30"0,81 67-13 0,78-15-18 0,147-29-6 0,93 70-2 0,37 52-22 0,-37 65-35 0</inkml:trace>
  <inkml:trace contextRef="#ctx0" brushRef="#br0" timeOffset="3">17396 6349 35 0,'-66'26'20'0,"53"-26"-12"0,78-39-5 0,95-65 0 0,25-15-2 0,-117 26-1 0,-55 93 0 0,-13-26 5 0,-94 13 0 0,-91 52-2 0,12 106-3 0,66 13 1 0,68-52 0 0,78-25-3 0,134-29 1 0,67-52 3 0,-42-65 1 0,-54-57 1 0,-51 5 0 0,-53-15-1 0,-27 77 0 0,-13 68 1 0,-13 16-6 0,13 62 1 0,0 28 0 0,13-80-3 0,13-26-1 0,2-26 5 0,25-52 7 0,25-54-3 0,0 12-2 0,-62 81-3 0,-16 39-6 0,13 68 5 0,39-3 2 0,39 2-19 0,56-41-29 0,-108-39 24 0</inkml:trace>
  <inkml:trace contextRef="#ctx0" brushRef="#br0" timeOffset="4">17688 5648 41 0,'-52'-38'45'0,"-3"-69"-29"0,68 14-10 0,42 54-8 0,75 39-10 0,95 106-17 0,41-54-33 0</inkml:trace>
  <inkml:trace contextRef="#ctx0" brushRef="#br0" timeOffset="5">18585 5039 26 0,'-26'-13'34'0,"13"13"-32"0,107 93-17 0,65 1-30 0</inkml:trace>
  <inkml:trace contextRef="#ctx0" brushRef="#br0" timeOffset="6">15650 8521 19 0,'-26'-55'6'0,"-40"-38"-1"0,-15 80 3 0,-52 158-6 0,-36 161 8 0,36 24 2 0,67-40-6 0,51-131-4 0,57-118-1 0,62-54 3 0,68-187 8 0,-52-90-4 0,-107 238-7 0,26-306 4 0,-91 67 0 0,-42 133-1 0,16 119-10 0,13 52-42 0,23 78 0 0</inkml:trace>
  <inkml:trace contextRef="#ctx0" brushRef="#br0" timeOffset="7">15055 9063 34 0,'0'0'31'0,"13"0"-29"0,39 39-1 0,68 93-1 0,13 39 0 0,11 14-26 0,-50-79-13 0</inkml:trace>
  <inkml:trace contextRef="#ctx0" brushRef="#br0" timeOffset="8">16020 8308 29 0,'-13'119'6'0,"13"211"7"0,13 67 5 0,0-91-13 0,26-189-4 0,-25-104 0 0,-1-249 4 0,-26-122-4 0,13 41-2 0,67 104 0 0,-1 107 1 0,-40 106 0 0,13-13-1 0,-10 39 0 0,-29 67 4 0,0-54-3 0,-55 148 2 0,-37-29 1 0,-15-77 1 0,29-55-2 0,78-26-1 0,-13 13 4 0,39 0-7 0,66 67 2 0,-79-80 0 0,172 91-1 0,29 2-20 0,-18-41-45 0</inkml:trace>
  <inkml:trace contextRef="#ctx0" brushRef="#br0" timeOffset="9">17119 8108 36 0,'-81'-39'22'0,"-36"39"-17"0,-56 107 5 0,14 118-7 0,107-27-1 0,65-92-1 0,104-54 0 0,69 15 0 0,-1-15-1 0,-78 29 0 0,-68 12 3 0,-39-2 2 0,-91 28 1 0,-29-38-12 0,41-68-35 0,66-39 3 0</inkml:trace>
  <inkml:trace contextRef="#ctx0" brushRef="#br0" timeOffset="10">19011 8440 20 0,'-68'-13'26'0,"3"0"-19"0,-14 0 3 0,-28 104-8 0,14 83-2 0,53-3-1 0,40-93-6 0,81-49 2 0,65-149 6 0,-28-92 0 0,2-79 5 0,-42-26 2 0,-52-15-1 0,-26 161 8 0,-13 171 4 0,-13 26-7 0,13 41-10 0,0 172-3 0,78 36-1 0,68-10-4 0,14-26-11 0,-43-40-23 0,-62-121-9 0,-42-78 41 0</inkml:trace>
  <inkml:trace contextRef="#ctx0" brushRef="#br0" timeOffset="11">18852 8282 42 0,'-39'-26'30'0,"12"-28"-9"0,132-105-19 0,119-12-18 0,121 65-59 0</inkml:trace>
  <inkml:trace contextRef="#ctx0" brushRef="#br0" timeOffset="12">19541 8440 29 0,'-42'0'19'0,"55"0"-23"0,3 0 4 0,62-26 5 0,-52-2-4 0,146-63 0 0,13-41-1 0,-80 38-2 0,-105 94 1 0,15-39 3 0,-122 26 2 0,-52 91 2 0,-13 57 4 0,68 36-4 0,65-67-7 0,78-10-1 0,117-53-1 0,58-82 3 0,-2-37 1 0,-66-57 0 0,-81 18-1 0,-13-28 0 0,-39 64 1 0,-13 81 2 0,-13 0 0 0,13 26-1 0,-13 55 0 0,0 38 0 0,26 26-1 0,13-67 0 0,13-49-1 0,16-16 0 0,37-81 1 0,1-64 1 0,-27-13 0 0,-27 80 0 0,-39 65 0 0,0 13 0 0,13 13-2 0,68 54-6 0,-3-41-3 0</inkml:trace>
  <inkml:trace contextRef="#ctx0" brushRef="#br0" timeOffset="13">19856 8004 54 0,'-26'-28'33'0,"-13"-11"-8"0,104-93-19 0,16 54-6 0,76 49-15 0,57 29-22 0,-97 0 32 0</inkml:trace>
  <inkml:trace contextRef="#ctx0" brushRef="#br0" timeOffset="14">20399 7130 56 0,'-13'-13'31'0,"39"0"-29"0,120 13-2 0,238 26-5 0</inkml:trace>
  <inkml:trace contextRef="#ctx0" brushRef="#br0" timeOffset="15">14882 16351 19 0,'0'0'16'0,"0"0"-15"0,-13 26 1 0,-13 42 6 0,13 64-3 0,-13 39 0 0,11-64 2 0,15-55 7 0,-14-52-7 0,14-94-4 0,0-38-1 0,29-39-3 0,23 77-7 0,-26 55 1 0,27 65 4 0,-12 68 2 0,-41-68 1 0,40 119-1 0,12-39 0 0,-13-38 1 0,16-42 0 0,23-81 3 0,13-51-2 0,16-78 1 0,0-27 1 0,-28-1-1 0,-27-1-2 0,-52 55-1 0,-65 93 2 0,-29 52-1 0,2 65-2 0,40 15 1 0,10 11 2 0,29-52-1 0,-39 135 0 0,39 23 0 0,13 0-1 0,0-10 3 0,13-16-1 0,13-64 1 0,-26-55 7 0,0-39 3 0,26-26-6 0,0-68-5 0,29-25 0 0,-3 26-1 0,-12 41-7 0,-1 39 1 0,-11 26 2 0,-2 39 4 0,-12 54 0 0,12-13-1 0,0-28 0 0,-13-23-1 0,13-29 5 0,42-81 0 0,-16-51 0 0,42-13-1 0,-29 28 0 0,-39 49-1 0,-26 55-3 0,0 0 1 0,0 39 0 0,0 55 1 0,-13 12 0 0,13 39-2 0,13-132 5 0,0-52-1 0,26-41 2 0,1-65-3 0,1 67 0 0,-28 49-3 0,-13 42 0 0,0 68 1 0,-13 25 3 0,-2 26-2 0,2 14 0 0,-14-1 2 0,14-67-1 0,13-50 1 0,0-69 9 0,0-63-12 0,27-70 1 0,14-10 1 0,11 39 1 0,14 38-4 0,-27 55-5 0,-10 24 4 0,-16 28 1 0,-13 0-2 0,0 15 5 0,-13 24-4 0,-16 26-8 0,-36 29-29 0,12-27-2 0</inkml:trace>
  <inkml:trace contextRef="#ctx0" brushRef="#br0" timeOffset="16">16059 16232 32 0,'0'-26'32'0,"0"-13"-26"0,0 26-28 0,0 26-18 0</inkml:trace>
  <inkml:trace contextRef="#ctx0" brushRef="#br0" timeOffset="17">15835 17119 29 0,'-13'0'26'0,"-65"26"5"0,-16-13-22 0,55-13-98 0</inkml:trace>
  <inkml:trace contextRef="#ctx0" brushRef="#br0" timeOffset="18">16973 15861 32 0,'0'0'0'0,"-26"54"20"0,-27 53-1 0,-1 51-15 0,41 13-16 0,39 14-33 0,-26-157 31 0</inkml:trace>
  <inkml:trace contextRef="#ctx0" brushRef="#br0" timeOffset="19">16615 16364 36 0,'0'0'0'0,"-13"-13"26"0,39-26-22 0,107-41-1 0,79-52-1 0,38-14-1 0,16-38-4 0,-226 91 3 0,-80-14-1 0,-53 14-5 0,1 28-3 0,24 39 7 0,3 26 7 0,26 65 1 0,13 67-4 0,13 1 1 0,13 38 0 0,0 42-1 0,0 12 4 0,-13-53 2 0,-13-79 7 0,26-67-1 0,0-52-5 0,39-93-6 0,26-40-3 0,-13 66-5 0,-26 54-7 0,0 39 8 0,16 65-11 0,36 41-25 0,3 14-9 0</inkml:trace>
  <inkml:trace contextRef="#ctx0" brushRef="#br0" timeOffset="20">18004 16180 24 0,'0'0'11'0,"-40"-13"6"0,-38 0-4 0,-13 39-9 0,10 52-3 0,81-65-1 0,-26 80-2 0,52 27 0 0,26-53 1 0,-52-54 2 0,52 0 4 0,3-54 10 0,-42-37-6 0,-13-16-2 0,0 42-5 0,-26 11-5 0,-16 28-10 0,32 13-45 0,10-13 31 0</inkml:trace>
  <inkml:trace contextRef="#ctx0" brushRef="#br0" timeOffset="21">18163 16167 7 0,'0'0'30'0,"13"13"-2"0,-13-13-16 0,-13 13-3 0,0 13-6 0,-26 13-2 0,-27 41-1 0,12-2-1 0,40-10-1 0,14-1 1 0,40-41 2 0,27-80 1 0,25-37 0 0,-11-29 0 0,-42 27 2 0,-26 54 1 0,-13 26-2 0,-13 39-4 0,0 26-3 0,0 28-1 0,13-80 4 0,13 91-11 0,26-36 3 0,29-29 10 0,10-78 1 0,0-55 3 0,16-51 7 0,-42-16 2 0,-25 68-3 0,-14 54-5 0,-26 52-7 0,0 26-1 0,-1 67 2 0,-12 40-2 0,0 12-1 0,-29-13-5 0,16-25 8 0,0-81-3 0,26-52-16 0,39-55 3 0,39-38-18 0,3 41-1 0</inkml:trace>
  <inkml:trace contextRef="#ctx0" brushRef="#br0" timeOffset="22">18546 15451 34 0,'-52'-13'34'0,"-120"0"-23"0,0 184-38 0,146-116-16 0</inkml:trace>
  <inkml:trace contextRef="#ctx0" brushRef="#br0" timeOffset="23">19541 15557 28 0,'0'0'13'0,"-55"39"1"0,3 68-1 0,-1 12-8 0,-1 81-6 0,28 23-41 0,26-143 15 0</inkml:trace>
  <inkml:trace contextRef="#ctx0" brushRef="#br0" timeOffset="24">19141 16048 22 0,'0'0'0'0,"26"-26"11"0,94-68-4 0,92-51-3 0,-157 119-3 0,127-54 1 0,4-14 1 0,-106 55-3 0,-27-28-4 0,1-24-10 0,-54-15-6 0,-15 80 8 0</inkml:trace>
  <inkml:trace contextRef="#ctx0" brushRef="#br0" timeOffset="25">19896 15160 5 0,'-14'13'13'0,"-64"81"9"0,39 12-13 0,23 52-3 0,3 1 2 0,13-27-2 0,0 26-2 0,-23 16 3 0,-6-70 4 0,3-50-1 0,26-41-8 0,-26 0 9 0,26-26-6 0,26-54-5 0,16-50-1 0,23 11-4 0,0 51-4 0,1 42 0 0,-40 13 8 0,54 13-15 0,-1 55-17 0,-24-3-10 0</inkml:trace>
  <inkml:trace contextRef="#ctx0" brushRef="#br0" timeOffset="26">20477 16113 9 0,'0'0'8'0,"13"-52"27"0,1-29-12 0,-14 16-18 0,-53 50-6 0,-38 69 1 0,13 40-1 0,36-1 0 0,29-54-1 0,39-13 3 0,55-39 3 0,-3-54 4 0,0-24-2 0,-23-16 1 0,-29 66-4 0,-26 28-3 0,-13 54 0 0,-26 66-7 0,10 12-5 0,43-28 4 0,40-65 7 0,12-26 4 0,14-65 0 0,-14-80 1 0,41-94 2 0,-55 94-4 0,-39 77 1 0,-13 55 1 0,0 26-1 0,-13 16 0 0,-13 49-1 0,0 28-1 0,-3 26 6 0,3 14-7 0,0-40 0 0,0-67 0 0,13-39-4 0,0-13 2 0,0-52 1 0,13-15-1 0,65-14 2 0,107-51-23 0,-52 80 16 0</inkml:trace>
  <inkml:trace contextRef="#ctx0" brushRef="#br0" timeOffset="27">20386 15770 31 0,'-68'-41'66'0,"32"-11"-37"0,36 13-17 0,36-29-11 0,84 3-6 0,105 24-3 0,2 2-5 0</inkml:trace>
  <inkml:trace contextRef="#ctx0" brushRef="#br0" timeOffset="28">21299 15067 29 0,'-13'0'46'0,"0"0"-40"0,-94 41 5 0,-39 118-9 0,3 118-84 0</inkml:trace>
  <inkml:trace contextRef="#ctx0" brushRef="#br0" timeOffset="29">18585 16920 4 0,'0'0'3'0,"14"-26"8"0,1 0 8 0,11 0-8 0,-26 26-1 0,0 0 3 0,0 13-5 0,-26 13-2 0,-29 41-1 0,-23 50 5 0,-42 57-6 0,-10-3 2 0,10-65 1 0,13-67-1 0,67-13-6 0,40-26-1 0,13 0 1 0,27 0 1 0,54 0-2 0,13 0-5 0,23 0-40 0,-36 13-17 0</inkml:trace>
  <inkml:trace contextRef="#ctx0" brushRef="#br0" timeOffset="30">19115 17013 6 0,'0'0'11'0,"-26"13"5"0,-39 26-3 0,-29 67 0 0,-10 52-7 0,23-12-4 0,68-53-1 0,52-28 2 0,107-23-2 0,-39-55 1 0,10-55 3 0,-75 29 7 0,-71 26-4 0,-88 26-6 0,-3 13 1 0,94 0-3 0,-94 42-18 0,68-17-35 0,52-22 21 0</inkml:trace>
  <inkml:trace contextRef="#ctx0" brushRef="#br0" timeOffset="31">19606 17078 18 0,'0'0'13'0,"-26"-13"4"0,-55 13-10 0,-24 80 0 0,12 66-5 0,40-1 0 0,40-65 0 0,65-54 2 0,29-26 3 0,24 0 2 0,2-54-1 0,-55-76-8 0,-52-44-11 0,-39 42-14 0,-26 54-24 0,49 78 39 0</inkml:trace>
  <inkml:trace contextRef="#ctx0" brushRef="#br0" timeOffset="32">20094 16668 11 0,'0'0'23'0,"-13"0"-13"0,0 26-4 0,13 41 2 0,0 53-1 0,0 51 4 0,0 16-7 0,0-29-2 0,0-54 0 0,0-63-1 0,0-28-1 0,13-39 1 0,29-41-5 0,-3-53 0 0,13 1-2 0,-13 67 6 0,-10 26 0 0,-29 26 4 0,0 26 2 0,0 42 0 0,-16 35 0 0,-23-9-3 0,0-55-17 0,0-13-43 0,26-26 36 0</inkml:trace>
  <inkml:trace contextRef="#ctx0" brushRef="#br0" timeOffset="33">20532 17119 8 0,'0'0'16'0,"0"0"7"0,-13 0-15 0,13 13-4 0,-15 107 3 0,1 38 0 0,1 13-2 0,0-64 0 0,-26 12 3 0,13-67-7 0,13-11 1 0,13-41 0 0,13-54-6 0,13-24-4 0,26-57 1 0,3-49 0 0,-42 145 5 0,53-119-6 0,14-55 2 0,-53 187 6 0,38-80-5 0,-13 80 7 0,-10 65 6 0,-42 41 3 0,-29 52-2 0,-10 1-4 0,-26-27-5 0,52-80-2 0,-94 39-21 0,15-39-25 0,79-26 38 0</inkml:trace>
  <inkml:trace contextRef="#ctx0" brushRef="#br0" timeOffset="34">21020 17078 19 0,'0'0'0'0,"0"0"23"0,-13 13-16 0,0 41 3 0,13 53-4 0,0-1-3 0,0-28 2 0,0-52 5 0,13-39-9 0,-13-78-16 0,39-57 2 0,3 16 8 0,10 67 0 0,-13 52 5 0,-12 65 11 0,-27 54 2 0,0 1-2 0,0-56-2 0,0-25-3 0,13-52-3 0,41-67-8 0,12-52 6 0,28 28 0 0,-16 50-1 0,-26 54-3 0,-10 52-4 0,-29 54-25 0,-3-2-14 0</inkml:trace>
  <inkml:trace contextRef="#ctx0" brushRef="#br0" timeOffset="35">22080 17358 26 0,'0'0'0'0,"-13"26"31"0,-40 26-9 0,-54 67-33 0,68-54-42 0</inkml:trace>
  <inkml:trace contextRef="#ctx0" brushRef="#br0" timeOffset="36">23137 16154 21 0,'-26'-13'22'0,"-79"13"-4"0,-41 52-7 0,26 67-6 0,29 53-3 0,65 12-3 0,39 3 1 0,65-81 0 0,-10-54 2 0,-3-78 10 0,-13-80-6 0,13-40-11 0,-36 1-37 0,-29 91-7 0</inkml:trace>
  <inkml:trace contextRef="#ctx0" brushRef="#br0" timeOffset="37">22821 16761 28 0,'0'0'26'0,"26"13"-12"0,0 26-12 0,-13-39-3 0,65 94-12 0,55-40-40 0</inkml:trace>
  <inkml:trace contextRef="#ctx0" brushRef="#br0" timeOffset="38">23429 16245 24 0,'0'0'18'0,"-26"-13"-7"0,-13 26-5 0,-16 80-4 0,16 66-1 0,0-1 1 0,26-26-1 0,13-64 1 0,0-42 6 0,26-78-1 0,0-70-7 0,13-21-1 0,3-31 0 0,-3 29-1 0,26 0-2 0,-10 67 1 0,-55 78 2 0,49-29-2 0,-7 16 4 0,-16 68 2 0,-26 23 1 0,0-24-2 0,-39 24 1 0,-3-39 0 0,-10 2 2 0,13-15-3 0,26-26-3 0,13 13 0 0,0 0 0 0,13 0 1 0,0 29-1 0,0-3 2 0,16 26-1 0,36-11 1 0,-13-15-21 0,27 13-29 0,-66-52 37 0</inkml:trace>
  <inkml:trace contextRef="#ctx0" brushRef="#br0" timeOffset="39">24105 16113 30 0,'0'0'14'0,"-13"-39"8"0,-42 13-11 0,-23 26-9 0,23 52-4 0,29 15 2 0,81-2 3 0,36 0 0 0,13 2 0 0,-49 14 6 0,-55 25-1 0,-39-2-3 0,-29-37-11 0,-23-41-43 0,52-26 2 0</inkml:trace>
  <inkml:trace contextRef="#ctx0" brushRef="#br0" timeOffset="40">23283 17516 13 0,'0'0'13'0,"0"0"1"0,-13 13-1 0,0 52 0 0,0 29-3 0,0-27-6 0,13-54 9 0,0-42 1 0,39-48-11 0,13-43-14 0,42 14-19 0,13-1-29 0</inkml:trace>
  <inkml:trace contextRef="#ctx0" brushRef="#br0" timeOffset="41">23747 17488 18 0,'0'0'0'0,"-15"0"35"0,-11-13-19 0,26 13-15 0,-27 0 2 0,1 26-2 0,13 2-2 0,-13 37 3 0,26-52-2 0,0 55 1 0,0-55 2 0,26-26 2 0,0-13 3 0,14-42-4 0,-14 29 1 0,-11 13-1 0,-15-15-2 0,-28 15-9 0,1 26-9 0,14 0 0 0,0 0 13 0,13 0-6 0,26 13 8 0,1 0 2 0,27 0 0 0,-1 0 3 0,-1 2 1 0,-11-2 0 0,-1-13-2 0,-14 0-1 0,0 0 2 0,13 0 0 0,3-41-2 0,-6 2 7 0,-36 13-1 0,0 39-8 0,-23 13-5 0,23 0 0 0,13-13 6 0,13-13 0 0,-13 0 0 0,0 15-1 0,-13-15 1 0,26 39 1 0,-13 55 4 0,0-30 0 0,-39 17-2 0,-42 10 3 0,-23 15-2 0,0-12-1 0,36-69 1 0,3-63-17 0,52-56 4 0,65-12-13 0,68 15-25 0,-26 36 6 0</inkml:trace>
  <inkml:trace contextRef="#ctx0" brushRef="#br0" timeOffset="42">23679 17210 14 0,'0'0'16'0,"-13"0"19"0,13-26-20 0,13-13-2 0,40-15-5 0,27-11-5 0,-14 26-5 0,-25 52-16 0,-27 119-50 0,-14-106 54 0</inkml:trace>
  <inkml:trace contextRef="#ctx0" brushRef="#br0" timeOffset="43">23666 17913 57 0,'-26'0'49'0,"0"-28"-27"0,0 2-20 0,39 0-43 0,52 0-44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5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6059 4816 7 0,'0'0'0'0,"0"-26"18"0,0-16-14 0,0 16 2 0,0 39-7 0,0 42 3 0,-13 51 3 0,-13 24-3 0,-15-24 1 0,28-51-2 0,13-55 11 0,0 0 4 0,0-55-11 0,54-77-4 0,38-52-4 0,15 38 0 0,-3 66 0 0,-78 54-9 0,-10 78 8 0,-3 67 3 0,-26 55 0 0,13-70-2 0,23-50-2 0,3-41 7 0,29-39 1 0,23-54-1 0,3-11-1 0,-81 63-1 0,105-105-1 0,-24 1 1 0,-42 13 1 0,-13 28-1 0,-13-3 0 0,-13 68 0 0,-26 26-8 0,-26 13 6 0,-3 13 3 0,3 26-1 0,39-23 1 0,-27 49-1 0,1 15 2 0,39-15-1 0,0-50 0 0,0 92 1 0,13-14 1 0,0-2 0 0,0-24-3 0,0-54 4 0,-13-13 8 0,0-26 1 0,14-13-11 0,38-67-3 0,-11 15 1 0,-27 65 0 0,38-54-1 0,-26 54-1 0,-13 13-6 0,0 13 1 0,0 54 4 0,13 24-8 0,-26-11 0 0,0-15-6 0,0-10 0 0,0-42 10 0</inkml:trace>
  <inkml:trace contextRef="#ctx0" brushRef="#br0" timeOffset="1">7422 4735 7 0,'0'0'0'0,"0"13"12"0,-39 3-9 0,-3 23 7 0,-10 0-5 0,-1 28-3 0,27-15 1 0,26-39 0 0,66 0 10 0,-1-39-2 0,3-39-4 0,-29-2-5 0,-26 41-7 0,-26 13-22 0,-52 26 0 0,-29 0 12 0,15-13 11 0,38-52 13 0,41-16 4 0,54-38 0 0,38-39 4 0,41 38-4 0,-68 55-7 0,-49 52-6 0,-32 26 1 0,-36 42-1 0,-68 38-67 0</inkml:trace>
  <inkml:trace contextRef="#ctx0" brushRef="#br0" timeOffset="2">12857 5067 24 0,'0'0'0'0,"-13"13"16"0,-13 26-16 0,-39 94 3 0,0 51 0 0,23 41-7 0,42-105-37 0</inkml:trace>
  <inkml:trace contextRef="#ctx0" brushRef="#br0" timeOffset="3">12448 5451 31 0,'0'-15'20'0,"55"-76"-15"0,104 10-8 0,49-38 4 0,-35-13 0 0,-1-13-13 0,-104 80 5 0,-42 26 6 0,-26 39 0 0,-81-42 0 0,-23 3 4 0,10 26 0 0,68 13-2 0,-53 13 4 0,11 39-3 0,29 55-2 0,39 64 1 0,13 42 0 0,0 25 2 0,0-66 4 0,-13-92-3 0,0-54-2 0,0-13 5 0,0-39 4 0,27-13-6 0,27-67-4 0,-15 12-4 0,1 40-3 0,-27 41-9 0,0 41 7 0,42 76 8 0,23 2-10 0,16-51 4 0,-16-29 4 0,-13-52 3 0,3-67 2 0,-42 12-2 0,-26 16 5 0,-55 24-5 0,-49 56 1 0,-42 89 2 0,107-11-2 0,52-38-1 0,94-29 3 0,62-13-3 0,-22-13-10 0,-53-13-18 0,-42-42-2 0</inkml:trace>
  <inkml:trace contextRef="#ctx0" brushRef="#br0" timeOffset="4">13309 5306 36 0,'-13'-13'15'0,"0"-67"15"0,52-14-24 0,107 1-3 0,-42 54-3 0,17 39-29 0,-1 52-32 0</inkml:trace>
  <inkml:trace contextRef="#ctx0" brushRef="#br0" timeOffset="5">14034 4670 47 0,'0'0'0'0,"-26"0"34"0,-39 65-42 0,0 161-37 0,65-148 20 0</inkml:trace>
  <inkml:trace contextRef="#ctx0" brushRef="#br0" timeOffset="6">14473 4670 29 0,'0'0'7'0,"-52"78"-1"0,-3 148-5 0,16 39 1 0,26-81 5 0,13-91-4 0,0-54 0 0,0-39 9 0,13-26-1 0,26-80-9 0,29-11-2 0,-16 50 0 0,-26 54-6 0,13 51 2 0,3 82 5 0,23 38 0 0,-26-39-2 0,53-64-3 0,15-55 5 0,13-93-1 0,-55 12-2 0,-13-25 6 0,-52 80-2 0,16-39 4 0,-32 52-4 0,-23-13 2 0,-13 26-4 0,26 0 0 0,-55 52 2 0,42 41-3 0,39 24 1 0,80-49 3 0,-80-56-3 0,92 14-4 0,-79-26 2 0,81 0-15 0,-55-77-13 0,-26 22 0 0,-13 29 25 0</inkml:trace>
  <inkml:trace contextRef="#ctx0" brushRef="#br0" timeOffset="7">15081 5252 9 0,'-13'-13'29'0,"-39"-39"-4"0,52-3-17 0,91-64 1 0,-65 93-7 0,107-78-1 0,-13 89-22 0,-107 15 12 0,52 54-38 0</inkml:trace>
  <inkml:trace contextRef="#ctx0" brushRef="#br0" timeOffset="8">15133 6191 39 0,'0'0'0'0,"-52"-26"64"0,52 13-61 0,0-26-23 0,39-80-43 0,-26 90 45 0</inkml:trace>
  <inkml:trace contextRef="#ctx0" brushRef="#br0" timeOffset="9">15861 5213 23 0,'0'0'0'0,"-39"13"21"0,13 106-20 0,13 0 4 0,26-54 2 0,-13-52-4 0,0-13 3 0,0 0 6 0,26-26-6 0,-13-54-11 0,42-24-2 0,-6 24 0 0,6 41-2 0,10 39 2 0,-12 64 7 0,-12 17 4 0,-15-3 2 0,-13-11 2 0,-13-54 3 0,-13 0-2 0,13-26-2 0,27-13-5 0,-1-93-1 0,55-13 0 0,-55 80 0 0,-13 52-2 0,-13 0-6 0,13 52 6 0,13 67 0 0,39 26-14 0,-23-51-21 0,-16-81-2 0</inkml:trace>
  <inkml:trace contextRef="#ctx0" brushRef="#br0" timeOffset="10">16814 5226 6 0,'-27'0'17'0,"-51"26"-10"0,-3 15 8 0,16 11-3 0,26-13-9 0,23 54-2 0,58-15 3 0,49-65-2 0,-10-39-3 0,24-65 2 0,-51-2 0 0,-54 12-4 0,-67 30 1 0,-53 38 7 0,54 26-1 0,53 0-4 0,26-13 1 0,81 0 3 0,11-13-2 0,2 0 0 0,-16-13-1 0,-36 13-1 0,-55 13 1 0,39 0 0 0,-39 0 0 0,39-16 5 0,0 3-2 0,-26 13 0 0,-26 0 1 0,13 13-5 0,0 16 0 0,0 48 1 0,13 43 0 0,0-14-3 0,0-28-8 0,-13-10-35 0,0-14-4 0</inkml:trace>
  <inkml:trace contextRef="#ctx0" brushRef="#br0" timeOffset="11">16709 5093 3 0,'0'0'4'0,"-15"-39"24"0,1 11-16 0,95 2 1 0,24 0-2 0,2 39-9 0,-68 54-1 0,-52 53-1 0,-120 38-23 0,2-54-28 0</inkml:trace>
  <inkml:trace contextRef="#ctx0" brushRef="#br0" timeOffset="12">16973 4512 61 0,'-199'78'14'0,"-51"148"-84"0</inkml:trace>
  <inkml:trace contextRef="#ctx0" brushRef="#br0" timeOffset="13">21192 5174 14 0,'-13'0'13'0,"-13"0"-12"0,-55 0 7 0,16 13 5 0,13 26-10 0,26 41-3 0,78 65-1 0,39 40 2 0,29-14-1 0,-13-52 0 0,-80-51 1 0,-14-42 0 0,-66 12 2 0,-67-12 0 0,-52-10 1 0,0-16-1 0,54 0-3 0,90 0-8 0</inkml:trace>
  <inkml:trace contextRef="#ctx0" brushRef="#br0" timeOffset="14">21814 5477 16 0,'0'0'0'0,"-160"91"13"0,-35 109-12 0,75-42 1 0,120-39-1 0,107-64 1 0,52-55-1 0,-16-93 0 0,-64-1 1 0,-51 1-1 0,-56-11 1 0,-77 11-12 0,11 25-5 0,42 29 15 0,39 0 3 0,78-2 6 0,42 2-3 0,-15 39-5 0,2 54-1 0,-55 50-6 0,-39 2-6 0</inkml:trace>
  <inkml:trace contextRef="#ctx0" brushRef="#br0" timeOffset="15">21722 4922 31 0,'-13'-13'21'0,"0"0"-17"0,13 13-3 0,78 39-3 0,121 52-36 0,-158-63 27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5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9909 7501 5 0,'0'0'7'0,"0"13"-2"0,13-13 20 0,0 0-23 0,-13 0-2 0,39 13 2 0,29 13 0 0,-68-13-1 0,78 15 1 0,-78-28-2 0,78 39 2 0,16 13 1 0,11-23-1 0,15 10 2 0,-13-26-2 0,10 0 1 0,-101-13-3 0,88 0 2 0,-78 0-1 0,107-26 3 0,-2 0-2 0,-116 26-2 0,129-29 1 0,15 3 1 0,13-13-2 0,1 13 0 0,-1-2-1 0,0 2 2 0,-146 26-1 0,159-26 1 0,27-26-1 0,-1 13 1 0,-12-2-1 0,-27 2 0 0,-26 0 0 0,-120 39 1 0,120-42-1 0,-2-10 1 0,2-15-1 0,0-24 2 0,-29 11-2 0,-36 41 1 0,-55 26-1 0,55-55 1 0,-16 16 0 0,1-28 0 0,-11 2 0 0,-16-2 1 0,-26 2 0 0,-13-3 0 0,-13 14-1 0,-26 2 0 0,-42-2-1 0,-24-11 1 0,-15-16-1 0,16 43 0 0,-55-4 0 0,-1 3 0 0,-25 13 1 0,-13 11-1 0,-14 2 0 0,27 0 1 0,13 0 1 0,13-13-1 0,0 10 0 0,-1 3-1 0,-25 14 0 0,29 12 1 0,22 25-1 0,1 4 0 0,-26 23 1 0,-13 13-1 0,28 2-1 0,-28 24 1 0,-13 28 0 0,52-12-1 0,0-14 1 0,2 14-1 0,11-1 3 0,16-2-2 0,-3-11 1 0,0-28 0 0,55 2-1 0,-1-2-1 0,14 29 1 0,-15 12-1 0,14 26 1 0,-25 1-1 0,10 12 1 0,29-26-1 0,13-12 0 0,39-29 0 0,42-24 0 0,37-15 0 0,67-26 1 0,39-13 0 0,27-26-2 0,28-13 2 0,-16 11 1 0,30-11-1 0,-43 13-1 0,14 0 1 0,15-16-1 0,-3 16 1 0,-38 0 0 0,28 0-1 0,-29 13 2 0,-185 13-1 0,160-41 0 0,-14 2 0 0,26-26 0 0,27-15 0 0,-92 28 0 0,39-3 1 0,-13 16 0 0,-25-28-1 0,-43 2 0 0,-75 39 1 0,49-28-1 0,-65 28 0 0,52-68 1 0,-13-9 1 0,-38-30-1 0,-41 1 0 0,-25 38 0 0,39 69-1 0,-65-82 1 0,62 81-1 0,-127-93 0 0,-30-26 0 0,1 38 0 0,133 81 0 0,-198-54 0 0,-16 15 0 0,-24 10 0 0,-15 29 0 0,41 14-1 0,-54 12 1 0,-27 80-2 0,-77 65 3 0,-1 78-2 0,26-36 1 0,14 52-5 0,-27 64-3 0,53 94-9 0,67 133-47 0</inkml:trace>
  <inkml:trace contextRef="#ctx0" brushRef="#br0" timeOffset="1">21206 5039 16 0,'0'0'0'0,"-14"0"37"0,14 54-28 0,-26 117 4 0,-13 120-5 0,13 28-7 0,13-67 0 0,13-200-1 0,0 212 0 0,0-118-2 0,-16-133-6 0,3-39 2 0</inkml:trace>
  <inkml:trace contextRef="#ctx0" brushRef="#br0" timeOffset="2">20295 5555 34 0,'-55'0'31'0,"42"13"-23"0,52-39-8 0,81 0 4 0,144-67 5 0,54-11-6 0,-13 49-4 0,-28 43-17 0,-53 37-25 0,-130-9 20 0</inkml:trace>
  <inkml:trace contextRef="#ctx0" brushRef="#br0" timeOffset="3">21563 5584 9 0,'0'0'8'0,"0"0"17"0,0 90-11 0,13 97-11 0,16 10 1 0,-29-23 1 0,0-70-1 0,0-65 1 0,0-65 7 0,23-65-7 0,19-122-1 0,10-25 0 0,40 28-2 0,-25 36-5 0,25 70-20 0,15 37-20 0,-29 67 11 0</inkml:trace>
  <inkml:trace contextRef="#ctx0" brushRef="#br0" timeOffset="4">22187 5755 13 0,'0'0'0'0,"-16"0"37"0,3 13-33 0,26-13-2 0,68 26 0 0,36-26 0 0,16-26 1 0,1-39 2 0,-56-70-7 0,-39 3 4 0,-39 15-1 0,-91 75 0 0,-42 58 0 0,-40 127 6 0,40 57-2 0,68-16-3 0,107 3 0 0,49-42 0 0,134-26 0 0,12-80 0 0,-78-78-2 0,-133 13 0 0,133-106-8 0,-119 64 3 0</inkml:trace>
  <inkml:trace contextRef="#ctx0" brushRef="#br0" timeOffset="5">22860 4896 13 0,'0'0'7'0,"-26"-41"19"0,13-24-15 0,52-29 1 0,52 40-5 0,-91 41-6 0,146 0 2 0,-39 106 5 0,-93 53 2 0,-67 12-6 0,-28-52-28 0,16-93-50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9815 5158 20 0,'0'0'10'0,"-13"0"-1"0,13 0-9 0,-13 81 0 0,13 103 6 0,26 96 4 0,-11-109-4 0,-2-51-1 0,-13-43 1 0,0-64 6 0,-13-52 0 0,-28-173-10 0,14-11-6 0,27-3 4 0,27 29 0 0,40 77-3 0,-27 66 1 0,-1 41 0 0,-26 39-1 0,0 41 8 0,-39 66-2 0,-13-40-1 0,12-54-2 0,1-13-19 0,-2-26-25 0,28 13 14 0</inkml:trace>
  <inkml:trace contextRef="#ctx0" brushRef="#br0" timeOffset="1">10344 5277 6 0,'0'0'6'0,"-26"-25"8"0,0-1 3 0,13 26-3 0,13 0-11 0,13 51-1 0,13 95 0 0,-13-40 1 0,-13-80 6 0,0-26 4 0,0-65-5 0,0-93-7 0,13-42-1 0,40 68-11 0,14 54-15 0,25 52-12 0,-50 39 16 0</inkml:trace>
  <inkml:trace contextRef="#ctx0" brushRef="#br0" timeOffset="2">10757 5226 12 0,'0'0'16'0,"13"-26"5"0,26-55-17 0,0-12-1 0,-26-24 0 0,-39 37 5 0,-26 67-6 0,-3 65-3 0,16 67 2 0,39 0-2 0,39-38 1 0,55-42 0 0,49-39-4 0,-22-52-17 0,-95 52 15 0,41-55-30 0</inkml:trace>
  <inkml:trace contextRef="#ctx0" brushRef="#br0" timeOffset="3">11456 5000 18 0,'0'0'16'0,"-13"13"-12"0,13 13 1 0,0 41 5 0,13 40-6 0,0-43-2 0,0-48 3 0,-13-32 8 0,-13-87-13 0,-13-58-1 0,26 70-7 0,39 65-5 0,13 26 9 0,-10 78 6 0,-3 67 3 0,0-12-1 0,-26-79 0 0,1-41 5 0,-1-68 0 0,41-103-7 0,12 13-1 0,-40 67-1 0,13 63-2 0,3 69-4 0,23 91-12 0,13-12-10 0,16-56 12 0,-3-48 13 0,-23-58 8 0,-3-48 10 0,-51-43 1 0,-14 14 0 0,-40 80-7 0,-54 39-8 0,3 65 0 0,49 15-1 0,29-51 0 0,68-42 2 0,36-81 2 0,-10 1 1 0,-28 28-1 0,-40 26-2 0,-13 39-4 0,0 26 1 0,0 54-1 0,26-28-7 0,28-36 4 0,12-58 4 0,25-77 1 0,-49-65 2 0,10 12 3 0,-13 53 1 0,-39 80-1 0,0 78-3 0,-13 67-1 0,13 29-2 0,13-5-8 0,0-63-16 0,-13-41 14 0,-52-52-1 0,-81-93 13 0,29 2 22 0,62 24-12 0,84 28-8 0,88-29 0 0,68 16-3 0,-12 37-11 0,-66 28-4 0,-94 13 15 0,-26-13 15 0,-13 0-7 0,0 0-1 0,0 0-7 0,0 41 1 0,-14 40 0 0,27-55 0 0,-28 67 1 0,28-67-1 0,-13 78 2 0,13-50-2 0,13-15 0 0,2-26-1 0,-15-13 1 0,27-26 1 0,12-67 0 0,13-11-1 0,-13 50 0 0,-23 54-2 0,-16 0-2 0,0 67 4 0,26 11 0 0,-26-78-1 0,39 67 0 0,0-41 0 0,0-13 0 0,0-52 1 0,3-28 0 0,-16 15 0 0,-13 39 0 0,-13 13 1 0,0 0-2 0,0 13-2 0,0-13 2 0,0 13 0 0,0 13 1 0,-13 13 0 0,13-26 0 0,0-13-1 0,0-13 5 0,0 13-1 0,0-13-1 0,0 0-2 0,13-52 0 0,13-41-4 0,27 38-1 0,-14 16-6 0,-11 52 5 0,-2 0 0 0,1 26 2 0,-1 42 3 0,-13 25 0 0,13-28-2 0,0-26-6 0,-10-39 1 0,10-13 9 0,13-39 0 0,13-41 0 0,-13-14 1 0,-10-12 0 0,-29 54 5 0,0 52-4 0,-55 52-5 0,-49 106 2 0,49 14-1 0,42-14-1 0,55-52 1 0,88-41 1 0,121-130-20 0,80-119-40 0,-276 169 44 0</inkml:trace>
  <inkml:trace contextRef="#ctx0" brushRef="#br0" timeOffset="4">13640 4642 2 0,'-15'0'10'0,"-11"28"-3"0,13 24 3 0,13 68-2 0,26 12-5 0,-13-39-3 0,2-54 2 0,-15-39 7 0,0-26-3 0,-15-54-4 0,2-52 0 0,13 41-1 0,-13 36 0 0,13 42 1 0,0 26-4 0,0-13 2 0,-13 107 1 0,-14 38-1 0,14-65 1 0,13-54 1 0,0-39 3 0,0-93-3 0,13-26 0 0,-13 67 0 0,-13 49-3 0,13 45-2 0,-13 116 4 0,0 0-1 0,26-80 0 0,-13-65 6 0,13-52-1 0,-13-93-3 0,0 13-1 0,-39 64 1 0,39 29-2 0,-13 52-30 0,13 42 13 0,0 10-26 0</inkml:trace>
  <inkml:trace contextRef="#ctx0" brushRef="#br0" timeOffset="5">13533 4499 1 0,'0'0'4'0,"0"13"8"0,0 0-2 0,13 26-2 0,-13 39-1 0,0 44-4 0,0-18-2 0,0 28 0 0,0-93-1 0,0-24 1 0,0-43 1 0,13-37-1 0,0-41 0 0,14-14 0 0,-14 55 4 0,-13 65-2 0,-26 39-2 0,-14 42-2 0,27 12-13 0,13-67-20 0</inkml:trace>
  <inkml:trace contextRef="#ctx0" brushRef="#br0" timeOffset="6">3969 5200 6 0,'-13'0'13'0,"-16"-13"0"0,-23-29-6 0,-39-36-5 0,-55 50 4 0,-13 43-2 0,-1 89-3 0,14 83 1 0,55 184 3 0,117-106-4 0,68-68-2 0,63-104 1 0,57-80 1 0,23-158 2 0,-78-120 9 0,-107 52 0 0,-78 16-4 0,-133-3-5 0,-91 110-2 0,-4 116-26 0,59 119-43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12249 8996 3 0,'0'41'2'0,"53"340"6"0,27 123-7 0,12-81 0 0,-37-104-1 0,-42-148 2 0,-26-171-6 0,-13-52-6 0</inkml:trace>
  <inkml:trace contextRef="#ctx0" brushRef="#br0" timeOffset="1">12317 9828 4 0,'-15'-158'10'0,"-38"-423"4"0,27 197-6 0,0 213-5 0,26 171-1 0,-13 249-2 0,0 267 1 0,13 107 0 0,0-42-1 0,0-184 1 0,13-252 0 0,-13-184 1 0,-68-319-4 0,-36-184 3 0,39-26 11 0,26 171-6 0,52 265-7 0,13 251-6 0,39 436 10 0,-78 94-2 0,-26-68 3 0,39-143-3 0,0-279-2 0,13-172-11 0,13-332 15 0,-26-249-1 0,-13-136 10 0,-13 95-5 0,52 266-5 0,-13 276-2 0,-13 225-4 0,13 543 4 0,0-65-2 0,13 209-3 0,26-131-1 0,-52-595 5 0,55 289-11 0,-55-302 13 0,-29-344-13 0,-7-253 12 0,23 398 1 0,-3-595 12 0,16 569-9 0,0-555 9 0,29-42-9 0,-6 451-3 0,-23 278 2 0,-91 449-2 0,39 358-2 0,13 119 0 0,13-145 2 0,78-319 0 0,39-343-4 0,3-238-2 0,-16-397 5 0,-65-291 0 0,-13-26 4 0,0 236-3 0,0 517-1 0,40-317-1 0,-27 319-1 0,-26 182-3 0,-66 386 4 0,-15 317 0 0,-23 65 1 0,23-78 4 0,42-239-1 0,26-290-2 0,26-265-13 0,26-358 10 0,0-304 6 0,16-119 5 0,49 120-5 0,26 132-4 0,-36 212-5 0,-55 250 1 0,-52 238 1 0,-26 345 1 0,23 224 1 0,16 67 1 0,39-107 0 0,55-264 0 0,-42-262-1 0,-39-254 3 0,-91-463-4 0,-42-370 8 0,68-81 2 0,78 255-8 0,78 355-8 0,-62 317 3 0,-42 292 4 0,-3 463 4 0,16 251 3 0,16 52-1 0,7-238-4 0,32-369 0 0,-3-345-16 0,55-501 13 0,65-532-12 0,53-155-16 0</inkml:trace>
  <inkml:trace contextRef="#ctx0" brushRef="#br0" timeOffset="2">9034 13440 9 0,'-26'-13'16'0,"26"13"-13"0,-13 0 7 0,13-13 4 0,0 13-5 0,0 0 24 0,-13 0-30 0,13 0-1 0,-13-13-1 0,0 0 0 0,13 13 0 0,0 0-1 0,0-13 2 0,0 13 0 0,13 0-2 0,-13-13 1 0,-13 26-16 0,13-13 14 0,0 0 1 0,0 0 7 0,0 0-2 0,0 0-4 0,0 0-4 0</inkml:trace>
  <inkml:trace contextRef="#ctx0" brushRef="#br0" timeOffset="3">8836 13188 20 0,'-13'-13'10'0,"-13"13"-3"0,26 29-3 0,-13 88 3 0,26 57-1 0,13 23-2 0,3-13 1 0,-29-36 1 0,0 10-4 0,0-25-1 0,0-82 3 0,0-51 11 0,0-39-5 0,-42-186-11 0,-23-211-1 0,52 145-1 0,65 66 3 0,0 105-2 0,29 94-2 0,-16 26 3 0,-26 39 1 0,-13 29 1 0,-26-4 5 0,-52-9-1 0,-55-3 0 0,-23-26-8 0,10-26-25 0,54 0-26 0,66 0 42 0</inkml:trace>
  <inkml:trace contextRef="#ctx0" brushRef="#br0" timeOffset="4">9194 13204 6 0,'0'-41'13'0,"13"28"6"0,-26 67-12 0,13 76-5 0,-13-11 2 0,-14-64 6 0,14-42 10 0,0-26-6 0,-13-94-9 0,13-77-4 0,65 10-1 0,40 68-7 0,15 41-12 0,-13 52-21 0,-3 65 6 0</inkml:trace>
  <inkml:trace contextRef="#ctx0" brushRef="#br0" timeOffset="5">9512 13427 20 0,'0'0'8'0,"0"0"7"0,13-39-9 0,78-28 0 0,16 2-3 0,-81 39-2 0,68-16 0 0,-54 4 0 0,-27 12 6 0,-66 0-6 0,-119 13-2 0,0 39 1 0,26 80 2 0,81-15-2 0,65-24 0 0,104-2 0 0,42 3 1 0,39-29-3 0,66-52-43 0,-209-13 30 0</inkml:trace>
  <inkml:trace contextRef="#ctx0" brushRef="#br0" timeOffset="6">10253 13256 17 0,'0'0'6'0,"0"65"-4"0,26 67 6 0,-26-38 1 0,0-69-4 0,0-63 19 0,0-108-31 0,39 1 0 0,40 26-4 0,-38 64 10 0,-15 55-1 0,-13 68 4 0,-13 64 5 0,-13-26-2 0,0-54 0 0,13-39 5 0,0-26 1 0,0-26-6 0,40-67-3 0,-1-13-1 0,42 25 0 0,-55 81-3 0,0 13-2 0,13 42 1 0,42 64 1 0,-3-2-13 0,0 2-17 0,-10-25 1 0</inkml:trace>
  <inkml:trace contextRef="#ctx0" brushRef="#br0" timeOffset="7">11219 13085 15 0,'-13'-16'13'0,"-55"3"-4"0,-24 13 2 0,-2 55-4 0,16 38-6 0,39-2-1 0,39-11 0 0,39-28-1 0,39-52 2 0,16-13 3 0,-28-39 1 0,-12-41-2 0,-14-1 0 0,-14 17-2 0,-26 77 4 0,-13 13-3 0,-27 51-1 0,27 30-1 0,-2-29-1 0,30 2-2 0,25-15-13 0,25-23-10 0,16-45 5 0,-42-23 8 0</inkml:trace>
  <inkml:trace contextRef="#ctx0" brushRef="#br0" timeOffset="8">11563 12937 12 0,'0'-65'24'0,"0"26"-1"0,-16 26-5 0,3 52-14 0,-13 80-3 0,13 14-1 0,13-107 0 0,13 119-1 0,26-26-5 0,-10-25-38 0,-29-68 13 0</inkml:trace>
  <inkml:trace contextRef="#ctx0" brushRef="#br0" timeOffset="9">11245 13188 34 0,'-13'-13'14'0,"13"-12"-5"0,-26 12 6 0,78-39-12 0,-52 36-3 0,159-75 5 0,26 37-5 0,-146 54 0 0,186-26-11 0,-27 26-21 0,-117 13-3 0</inkml:trace>
  <inkml:trace contextRef="#ctx0" brushRef="#br0" timeOffset="10">11866 13004 16 0,'0'0'8'0,"-13"26"0"0,-13 42 5 0,13 38-5 0,0-28-6 0,39-13-1 0,39-50 0 0,3-30 0 0,36-37-7 0,-23-39-4 0,-29 11 8 0,-13 41 6 0,-52 52 10 0,-13 93-13 0,26-28 0 0,13-13-1 0,53-24-2 0,27-41-15 0,-1-67-14 0,-64 28 22 0</inkml:trace>
  <inkml:trace contextRef="#ctx0" brushRef="#br0" timeOffset="11">12620 12924 5 0,'0'0'0'0,"13"-13"18"0,-13 13-9 0,0 54 4 0,-13 37-2 0,-13 16-4 0,0-1-3 0,0-13-2 0,26-28 0 0,-13-26-1 0,13-39 3 0,0-13 2 0,13-78-10 0,13-83-20 0,39 29-13 0,-36 106 23 0</inkml:trace>
  <inkml:trace contextRef="#ctx0" brushRef="#br0" timeOffset="12">12461 13204 14 0,'-13'0'24'0,"13"-16"-8"0,41-35-6 0,25-17-3 0,25-10-2 0,16-2-1 0,-42 15-2 0,1 39-1 0,14 0-9 0,-40 26-33 0,-27 13 15 0</inkml:trace>
  <inkml:trace contextRef="#ctx0" brushRef="#br0" timeOffset="13">12844 13188 25 0,'0'0'8'0,"0"-13"9"0,26 1-15 0,29-14 0 0,37-13-2 0,2 10 1 0,-42-10 2 0,-39 13 1 0,-13 13-2 0,0-28 3 0,-65 15-1 0,-42 13-2 0,-13 80 2 0,67 11-3 0,27 3 0 0,26-30 0 0,120-9-1 0,92-3 0 0,77-26-17 0,-9-39-45 0</inkml:trace>
  <inkml:trace contextRef="#ctx0" brushRef="#br0" timeOffset="14">12646 12898 5 0,'0'0'0'0,"0"0"11"0,0 0-2 0,0 0-6 0,0 13 0 0,0 54 1 0,0 40 0 0,29 25 0 0,-29-54-1 0,13-52-1 0,-13-13 4 0,0-39 7 0,0-78-12 0,10-31-2 0,-10 16 0 0,0 28 1 0,0 39 2 0,-10 52 1 0,-32 39-4 0,3 52-1 0,0 41 2 0,0 3 0 0,-1-18 0 0,12-76 0 0,28-28 1 0,13-54 2 0,29-105-2 0,23-25 0 0,-13 13 1 0,13 39-1 0,-65 80 0 0,0 39-2 0,0 65-1 0,-23 106 1 0,-6-23 0 0,29-29 1 0,0-67 0 0,0-52 2 0,0-26 9 0,0-67-9 0,0 67-2 0,-26-107 0 0,26 79 1 0,0 54-1 0,-13-26 1 0,13 26-3 0,0 0 2 0,-13 26-5 0,13 93 4 0,0 1 2 0,-13-27-1 0,13-28-1 0,0-52 3 0,0-26 3 0,13-39-2 0,13-106-2 0,-13 64 2 0,-13 68-2 0,0 26 0 0,0 13-7 0,0 107 6 0,0 12 0 0,13-41 0 0,-13-37 0 0,0-41 0 0,-13 13 1 0,13-13 2 0,0-26 2 0,0 13 1 0,-13-13-4 0,13 13-1 0,-13-26 0 0,0 0-2 0,0-28-1 0,0 15 1 0,0 26 2 0,13 13-2 0,0 0-2 0,0 13-17 0,0-13-21 0,0 0 32 0,0 26-23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2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12857 8321 23 0,'-26'-26'15'0,"-39"-26"-9"0,-3 39 10 0,16 13-12 0,0 39-3 0,26 26-2 0,52 41-1 0,78-12 3 0,3-3 1 0,-42-24-1 0,-51-28 1 0,-28-39 15 0,-51 26-2 0,-94 41-9 0,2-41-5 0,64-26-20 0,79 0-48 0,28 0 53 0</inkml:trace>
  <inkml:trace contextRef="#ctx0" brushRef="#br0" timeOffset="1">13322 8295 19 0,'0'0'11'0,"-13"13"-10"0,13 0-1 0,-26 52 3 0,-13 83 4 0,-16-29 5 0,-10 39-3 0,25-54-4 0,27-75-4 0,13-29 1 0,27-55 0 0,-1 55-1 0,39-171 2 0,3 39-1 0,-68 106-2 0,91-133 1 0,0 66-1 0,-49 41 2 0,-42 52-2 0,13 0 1 0,-13 0 0 0,0 26-1 0,13 52 0 0,39 15 0 0,-52-67 0 0,53 81-1 0,41 38-22 0,-3-80-34 0</inkml:trace>
  <inkml:trace contextRef="#ctx0" brushRef="#br0" timeOffset="2">13163 8666 44 0,'-13'-13'33'0,"39"0"-29"0,107-41-3 0,130-40 0 0,95-12-29 0,-225 80-11 0</inkml:trace>
  <inkml:trace contextRef="#ctx0" brushRef="#br0" timeOffset="3">15305 8334 5 0,'-65'67'11'0,"0"79"4"0,-16 12-4 0,16 0-5 0,25-77-2 0,27-55-1 0,13-39 2 0,66-94 1 0,54-144-2 0,-3 12-1 0,-10 55 2 0,-42 103-2 0,-65 81-1 0,-13 29-1 0,-39 103 0 0,-3 78-1 0,42-36 0 0,26-31 0 0,0 5-14 0,0-29-11 0,-13-28-6 0,-13-78 17 0</inkml:trace>
  <inkml:trace contextRef="#ctx0" brushRef="#br0" timeOffset="4">14856 8796 20 0,'0'0'0'0,"-81"-52"40"0,42 39-25 0,52 0-10 0,81 13-6 0,92-26 1 0,12-13-24 0,-13 39-29 0</inkml:trace>
  <inkml:trace contextRef="#ctx0" brushRef="#br0" timeOffset="5">15571 8282 9 0,'0'0'6'0,"0"-13"15"0,0 26-1 0,0-13-20 0,27 78 2 0,-1 41 0 0,13 42 2 0,0-57-2 0,-10-52-1 0,-29-37-1 0,13-2 1 0,0-13 10 0,-13-13 1 0,0-2-10 0,26-24 7 0,104-132-6 0,123-172-1 0,-41 117-18 0,-82 146-67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15425 11403 13 0,'0'0'3'0,"-13"0"-2"0,26 26 3 0,26 135 1 0,1 143 4 0,-14 64-2 0,2 16-4 0,-2-93 0 0,-26-198-1 0,0-93-5 0,-13-251 2 0,-94-144 2 0,-13-56 8 0,29 2-1 0,52 65-7 0,39 132-1 0,13 226-1 0,0 158 3 0,39 385 0 0,0 51-1 0,-23-80 5 0,-3-208-4 0,-26-202-4 0,13-156-10 0,-26-267 12 0,-29-117 0 0,3 11 5 0,65 160-5 0,29 213-11 0,10 275 11 0,-25 346 3 0,-53 77 10 0,-66-49-3 0,53-374-5 0,26-184-5 0,0 41-7 0,0-225 0 0,0 104 7 0,-13-437 0 0,-81-25 5 0,3-239 2 0,104 319-7 0,0 384 0 0,39-228 0 0,-26 267-1 0,-26 213 2 0,13 316 0 0,0-386 0 0,13 716 0 0,16 109 2 0,-29-426 1 0,13-106-3 0,-13-358-1 0,13 145 0 0,-13-210-6 0,-26-291 5 0,-133-648 2 0,81 78 0 0,91 160 0 0,81 237-5 0,-42 241-1 0,-39 249-2 0,-12 384 12 0,12 371-1 0,-13 158 5 0,-13-225 1 0,0-1-6 0,41-158-4 0,-14-225 0 0,-14-185 0 0,0-51 0 0,-13-133-2 0,-107-413 7 0,-53-290 0 0,30-433-6 0,104 275 2 0,26-1-2 0,-68 40 0 0,16 215 2 0,39 208-5 0,0 80 1 0,13 106 1 0,13 161 0 0,-13 104-5 0,0 39 3 0,65 252 4 0,81 303 2 0,-13 241-2 0,-28 156 1 0,-24-25-2 0,-29-224 2 0,0-213-2 0,-23-290 4 0,-16-107-18 0,0-187 1 0,-68-619 14 0,-36-185 11 0,25-225-3 0,92-43-5 0,121 243-5 0,-30 274-15 0,-26 319-10 0,-91 317 19 0,-23 332 10 0,23 462 1 0,36 304-3 0,-7 173 9 0,-42-158 7 0,-3-519-12 0,32-52-2 0,10-64-3 0,-13-133 1 0,-13-200 3 0,0-197 5 0,-91-293-4 0,-55-382-1 0,-53-593-1 0,105 168 1 0,55-11-4 0,13 92 2 0,-55 105-1 0,42 240 0 0,26 235-1 0,39 175-5 0,26 225-12 0,16 171 15 0,37 343 4 0,28 449 0 0,-13 2 2 0,-16 556-2 0,-65-424 5 0,3 172-1 0,-42-716 3 0,0-382-7 0,0 398 3 0,0-411-4 0,-29 250 2 0,16-330-12 0,-26-317-7 0,39 198 12 0,-91-1046-20 0,78 942 21 0,26-1020-16 0,0 952 11 0,13 0 0 0</inkml:trace>
  <inkml:trace contextRef="#ctx0" brushRef="#br0" timeOffset="1">10517 15451 13 0,'0'0'9'0,"-26"93"-9"0,-1 53 8 0,-25 51 5 0,-16 70-4 0,-23 24-2 0,13-29-3 0,10-37 1 0,16-79 0 0,26-66-3 0,13-54 1 0,26-65-4 0,65-93 1 0,55-81 1 0,39-36-17 0,-15 36-10 0,-50 81-10 0</inkml:trace>
  <inkml:trace contextRef="#ctx0" brushRef="#br0" timeOffset="2">10357 16603 25 0,'0'0'0'0,"-13"13"17"0,-26 26-12 0,39 28-1 0,39 24-4 0,81 3-2 0,53-14-26 0,-108-54 12 0</inkml:trace>
  <inkml:trace contextRef="#ctx0" brushRef="#br0" timeOffset="3">11151 15744 8 0,'0'-15'13'0,"0"-37"4"0,0 78-5 0,0 80-1 0,-39 120-3 0,-1 51-4 0,-12-12-3 0,11-55-1 0,27-90 0 0,14-66 2 0,0-67-2 0,68-106 1 0,11-42 0 0,-12 44-3 0,-14 76-1 0,-53 82 3 0,13 76-12 0,0 28-18 0,0-116 25 0,39 49-11 0,-52-50 15 0,94-15-3 0,-16-54 6 0,-10-50 15 0,-16-16 12 0,-52 40-15 0,-68 41-11 0,3 52-4 0,13 41 0 0,52-54 0 0,-13 52 1 0,65-36 1 0,13-16 2 0,-23-42 2 0,-16 16 0 0,-39 0-6 0,-13 0-10 0,-29-54-13 0,42 28 10 0,26-13 13 0,42 26 4 0,10 13 1 0,14 39-2 0,41-26 0 0,0-13 0 0,-42-26 4 0,-52 11 5 0,-52 28-8 0,-52 93-2 0,23 26-1 0,42-54-1 0,42-10 1 0,10-16 0 0,-13 41 3 0,-26 37 10 0,0 57-9 0,-39 23-1 0,-42-10 3 0,2-68 1 0,-14-41-6 0,-12-78-18 0,37-107-30 0,29-77 13 0</inkml:trace>
  <inkml:trace contextRef="#ctx0" brushRef="#br0" timeOffset="4">11469 16284 15 0,'0'0'7'0,"-26"-26"21"0,0-39-5 0,13-28-13 0,91-14-3 0,42 29-6 0,26 50-2 0,-2 108-22 0,-76-12-27 0</inkml:trace>
  <inkml:trace contextRef="#ctx0" brushRef="#br0" timeOffset="5">12818 15809 44 0,'0'13'9'0,"-13"52"-4"0,-26 109 3 0,-13 103-9 0,-16 14-25 0,16-52-12 0</inkml:trace>
  <inkml:trace contextRef="#ctx0" brushRef="#br0" timeOffset="6">12474 16471 22 0,'15'-13'6'0,"51"-29"5"0,77-62 4 0,-10 24-12 0,27-26 1 0,-53-40-3 0,10-12-2 0,-62-55-10 0,-55 42-3 0,-55 52 12 0,16 80 6 0,26 39-3 0,-26 0 4 0,-1 80 2 0,27-54-5 0,-28 184 3 0,28-103-1 0,-13 105 2 0,26-173-5 0,-27 200 2 0,1-55-1 0,-13 42 4 0,24-135 1 0,-12-11 6 0,14-67-7 0,13-52-3 0,55-67-3 0,23-39 1 0,16 38-2 0,-2 55-6 0,-53 39-2 0,-39 13 6 0,55 26-6 0,-16 55-15 0,0 10-18 0,-13-63 27 0</inkml:trace>
  <inkml:trace contextRef="#ctx0" brushRef="#br0" timeOffset="7">13891 16312 11 0,'0'0'17'0,"-13"-41"6"0,-52 28-11 0,-29 26-10 0,-13 54 0 0,28 40-2 0,53-16-3 0,26-24 3 0,52-41 2 0,29-39 4 0,-2-80-3 0,15-27 0 0,-42 29 2 0,-26 50 0 0,-26 41-2 0,-13 26-4 0,-13 41-2 0,13-15-1 0,13-10 2 0,39-29 2 0,13-13 2 0,16-39-1 0,-45 10 0 0,-10 29-2 0,-13 13 1 0,-13 42 0 0,13-3-7 0,29-24 5 0,23-43 3 0,27-37 2 0,-25 0-2 0,-15 10 3 0,-26 29 1 0,-13 13-3 0,0 0-2 0,0 68-1 0,0 51 1 0,-26 52 1 0,-13 42 7 0,-42 49-4 0,-10-62 1 0,39-122-1 0,10-78-7 0,29-159-8 0,55-79-1 0,49-11-16 0,14 23-24 0,-105 187 46 0</inkml:trace>
  <inkml:trace contextRef="#ctx0" brushRef="#br0" timeOffset="8">13784 15954 24 0,'0'0'29'0,"-26"-26"2"0,13-2-16 0,39 2-11 0,29 0-3 0,36 0-7 0,-65 13 3 0,107 26-27 0,-2-13-11 0,-24 0 19 0</inkml:trace>
  <inkml:trace contextRef="#ctx0" brushRef="#br0" timeOffset="9">14580 15664 7 0,'0'0'8'0,"-13"0"43"0,13 0-47 0,-81 39 10 0,-26 41-31 0,81-54 1 0,-13 26-30 0</inkml:trace>
  <inkml:trace contextRef="#ctx0" brushRef="#br0" timeOffset="10">15757 15690 2 0,'-13'0'8'0,"-13"13"6"0,10-13-1 0,3 13-4 0,13 0 0 0,0 28 1 0,-13 24 0 0,0 67-1 0,0 27-4 0,13 27-1 0,-13-14-1 0,-13 12-2 0,-1-23 1 0,14-70 0 0,0-50 0 0,13-28 2 0,0-13 0 0,0-26 1 0,0-28-4 0,13-53 2 0,14-64-2 0,-1-29-1 0,0 29-1 0,-13 26 1 0,13 12-2 0,16 27 4 0,10-11-5 0,-13 76-2 0,0 15-1 0,26 26 1 0,16 13 2 0,-29 26 2 0,-25-11 2 0,-14 24 3 0,-13 26 5 0,-27 15-2 0,-77 27-2 0,-3-53-2 0,3-28-21 0,10-52-61 0,81 0 56 0</inkml:trace>
  <inkml:trace contextRef="#ctx0" brushRef="#br0" timeOffset="11">16840 16842 14 0,'0'0'0'0,"0"0"30"0,-13 0-16 0,-66 106-6 0,-41 91-6 0,-10 16-44 0,88-161 20 0</inkml:trace>
  <inkml:trace contextRef="#ctx0" brushRef="#br0" timeOffset="12">17899 16219 12 0,'0'0'21'0,"-13"-13"-11"0,-13 13-1 0,-16 26-3 0,3 93-2 0,0 66-1 0,0 1 0 0,13-53 0 0,0-68-2 0,13-11 1 0,13-41-3 0,0-13 2 0,0 13 0 0,26-65 1 0,0-83 3 0,13-88-3 0,0-29-1 0,-26 198-1 0,52-156 2 0,-23 51-2 0,10 92-1 0,-13 41-2 0,29 39 1 0,-16 13 2 0,-52-13 0 0,27 54 1 0,-14 27 4 0,-53-3-1 0,-40-11 0 0,-25-28-4 0,11-26-15 0,55 2-44 0,39-28 38 0</inkml:trace>
  <inkml:trace contextRef="#ctx0" brushRef="#br0" timeOffset="13">18666 16113 17 0,'0'0'14'0,"0"-26"10"0,0 13-5 0,-26 26-10 0,-29 67-5 0,-10 50-4 0,26 31-6 0,26-3-19 0,0-39-20 0,13-93 37 0</inkml:trace>
  <inkml:trace contextRef="#ctx0" brushRef="#br0" timeOffset="14">18377 16629 19 0,'0'0'0'0,"0"0"36"0,0-26-32 0,0-13 4 0,36-15-6 0,19 2-1 0,-3 10 1 0,13 3-2 0,3 0 0 0,-29 13 1 0,1 11-1 0,-1-11 1 0,-24 13-2 0,-2 13 0 0,-13 13 1 0,0 41 1 0,0 79-2 0,-13 12 2 0,-2-26 2 0,2-54 3 0,13-52-1 0,0-52 3 0,41-80-8 0,38-39-7 0,-14 38-16 0,16 53-23 0,-55 54 28 0</inkml:trace>
  <inkml:trace contextRef="#ctx0" brushRef="#br0" timeOffset="15">19381 16271 9 0,'0'0'12'0,"-13"0"3"0,-15 0-2 0,-11 13-9 0,-27 28-1 0,-2 37-2 0,16 29 0 0,26-1-1 0,39-28 1 0,39-37 1 0,29-41 3 0,11-54 0 0,-25-37-1 0,-14-28 0 0,-53 38-2 0,0 81-2 0,-53-39 0 0,53 39 0 0,-80 0 1 0,40 0-1 0,14 0-7 0,39 0 7 0,53 0 0 0,-12 0-2 0,25 0 2 0,-27 39-2 0,-23 3 3 0,-16-29 0 0,13 52 2 0,-26-11 4 0,0-15 4 0,0-26-4 0,0-26-1 0,13-39-5 0,26-83 0 0,42 16-4 0,-45 54-1 0,-7 52-3 0,-16 13 4 0,13 39 4 0,39 15-3 0,29-15 2 0,-28-26 0 0,-27-13 1 0,-26 0 2 0,-26 13-1 0,-13-13-2 0,-13 13-5 0,25-13-7 0,14-13 22 0,0 0-13 0,0 13-6 0,0 13 5 0,0 94 8 0,0 51-1 0,0 55 2 0,-52 36 10 0,-68-11-6 0,-39-92-4 0,0-92-2 0,28-54-4 0,37-80-5 0,81-66-10 0,147-51 11 0,90-28-19 0,81 12-22 0,-133 122 26 0</inkml:trace>
  <inkml:trace contextRef="#ctx0" brushRef="#br0" timeOffset="16">21179 15651 6 0,'0'0'4'0,"-26"-42"13"0,-81 16-4 0,3 39-3 0,-16 55-6 0,107-55-4 0,-52 54 2 0,-29 37 0 0,15 70-1 0,66-55 0 0,66-15 0 0,-1-37 1 0,-11-41 0 0,-14-26-1 0,25-13 9 0,29-67-4 0,-3-65-1 0,-26-14-1 0,-52-12-5 0,0 145 1 0,-26-41 1 0,13-1-2 0,0 16-3 0,0 13-6 0,13 39 8 0</inkml:trace>
  <inkml:trace contextRef="#ctx0" brushRef="#br0" timeOffset="17">20809 15861 19 0,'-13'0'31'0,"13"0"-15"0,-13-13 0 0,13 26-14 0,39 41-1 0,42 53-1 0,10-3-5 0,-13 2-24 0,-23-26-22 0</inkml:trace>
  <inkml:trace contextRef="#ctx0" brushRef="#br0" timeOffset="18">21365 15583 12 0,'0'0'13'0,"-13"26"-8"0,0 29 9 0,0 10-5 0,0 15-3 0,-1 39 0 0,-12 1-2 0,13-14-1 0,-2-41-5 0,15-39 0 0,0 0 3 0,0-26 2 0,0 0 0 0,0-39-2 0,0-52-2 0,0-44 3 0,28-49-3 0,-15 39 1 0,14 93 0 0,-14 10-1 0,39 29 1 0,16 39-1 0,-3 42 0 0,-26-16 1 0,-39-11 1 0,0-15 3 0,-39 0-1 0,-39 0-2 0,-16 0 0 0,41-13 1 0,27 0-2 0,39 15 1 0,27 11-2 0,12 29 2 0,16-3-2 0,-29-11-7 0,13-15-19 0,13-13-17 0,-65-13 38 0</inkml:trace>
  <inkml:trace contextRef="#ctx0" brushRef="#br0" timeOffset="19">22171 15596 3 0,'0'0'5'0,"0"-13"14"0,0-13-1 0,-26 0-3 0,0 13-8 0,0 13-3 0,13 0-3 0,-26 0 4 0,39 0-5 0,-42 26 2 0,16 0-3 0,13-26 1 0,-13 39 1 0,13 29-2 0,26-29 2 0,0 15-2 0,0-41 1 0,41 52 0 0,12 2 1 0,12-2-1 0,3-10 1 0,-16-16-2 0,-26-13 2 0,-39 0 5 0,-26 2 3 0,-52 11-4 0,-55-13-2 0,-13-13-3 0,28-13-19 0,24-26-37 0,81 13 33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2568 14711 1 0,'0'0'3'0,"0"-28"8"0,-13 2 2 0,-3 13-1 0,16 13-5 0,-13 0-7 0,13 55 0 0,0-30 0 0,0 95 1 0,0-94-1 0,0 145 1 0,13-26 0 0,-13-116-1 0,16 142-1 0,-16-52 2 0,0-93-1 0,0 52 0 0,0-36 1 0,0-42 5 0,0-13 7 0,13-81-9 0,-13-131-2 0,10-40-2 0,32 42-2 0,23 49-1 0,1 96 0 0,-12 52 0 0,-41 13 2 0,53 26-5 0,-40 13 6 0,-13 13 3 0,-13-13-2 0,-66 54 7 0,-67 14-4 0,-13-29-2 0,3-52-7 0,49-13-34 0,68-39 7 0</inkml:trace>
  <inkml:trace contextRef="#ctx0" brushRef="#br0" timeOffset="1">5331 14711 2 0,'0'13'4'0,"0"107"4"0,13 51-1 0,14 42-4 0,-14-42-1 0,-13-52 0 0,0-67 1 0,0-52 10 0,-13 0-1 0,-1-26-8 0,-12-93-2 0,26-91-1 0,40-16-3 0,-14 26 1 0,-13 81 1 0,0 80-2 0,0 39-2 0,29 0 3 0,-3 52 0 0,-26 2 4 0,-65 40 2 0,-69-1-2 0,-25-41-3 0,29-52-36 0,101 0 12 0</inkml:trace>
  <inkml:trace contextRef="#ctx0" brushRef="#br0" timeOffset="2">7978 15002 7 0,'0'0'2'0,"0"-13"0"0,0 0 0 0,0 13 4 0,0 0 13 0,0 13-16 0,-14 0-3 0,14 26 0 0,0 13 1 0,0 15 1 0,0-41-1 0,0 3-1 0,0-3 1 0,0 13-1 0,0 0 1 0,0-11-1 0,-13-15 0 0,13 26 0 0,0-13 0 0,0 0 0 0,0-13 1 0,0-39 16 0,0-26-16 0,0-41 0 0,0 15-1 0,-13-16-1 0,13 40-3 0,0 2-2 0,13 26 4 0,-13 0 1 0,13 13-1 0,27 0 0 0,-1 0 0 0,0 13 0 0,-10 26 1 0,-16 0 1 0,0-26 0 0,-13 26 1 0,0-13 0 0,-13 39 1 0,-42 15-1 0,29-41-1 0,-39 13 2 0,12-10 0 0,-1-58-24 0,40 16-3 0</inkml:trace>
  <inkml:trace contextRef="#ctx0" brushRef="#br0" timeOffset="3">11033 15199 6 0,'0'0'0'0,"-39"-26"15"0,24 13-13 0,-51-54 14 0,27 2-6 0,26 13-7 0,39 0-2 0,66-2 1 0,15 54-2 0,0 13 0 0,-42 41 0 0,-39 37 2 0,-65 28 2 0,-55 40-5 0,29-14-30 0,38-78 4 0</inkml:trace>
  <inkml:trace contextRef="#ctx0" brushRef="#br0" timeOffset="4">11166 15967 23 0,'0'0'0'0,"-15"0"34"0,2-26-25 0,0 13-6 0,13 0-2 0,0-2 2 0,-13 2-1 0,0 0 2 0,13 13-11 0,0 13-34 0,13-13 20 0</inkml:trace>
  <inkml:trace contextRef="#ctx0" brushRef="#br0" timeOffset="5">22489 5781 6 0,'-13'-13'20'0,"0"-26"7"0,0 26-8 0,13 26-13 0,-13 0-6 0,13 93 0 0,0 185 0 0,13 25-3 0,39-51-17 0,1-78-17 0,-40-135 22 0</inkml:trace>
  <inkml:trace contextRef="#ctx0" brushRef="#br0" timeOffset="6">21986 6271 34 0,'-26'0'25'0,"13"-13"-18"0,39 0-5 0,146-41 3 0,26-11-3 0,95-67 0 0,-69 77-27 0,-65 29-16 0,-133 13 31 0</inkml:trace>
  <inkml:trace contextRef="#ctx0" brushRef="#br0" timeOffset="7">22938 5981 2 0,'0'0'0'0,"-13"0"17"0,0-16 8 0,0 16-7 0,13 0-12 0,0 29-4 0,0 90-1 0,0 13 1 0,26-15 0 0,-26-50 3 0,0-28 3 0,0-39 1 0,-13 0-2 0,13 0 2 0,0-13-1 0,13-13-1 0,-13-80-4 0,26-65-3 0,0-16-4 0,42 70-7 0,-16 11-5 0,16 54-13 0,-15 52 6 0,25 0 11 0,16 26 10 0,-68 0-1 0</inkml:trace>
  <inkml:trace contextRef="#ctx0" brushRef="#br0" timeOffset="8">23351 6058 10 0,'0'0'4'0,"0"13"8"0,13-13-7 0,26 0-2 0,52-13 0 0,3-25 1 0,-29-30 3 0,-39-10 1 0,-39 24 0 0,-65 28-2 0,-29 39-1 0,3 80-2 0,23 14-1 0,55-30-2 0,39-22 0 0,81 10 1 0,-3-24-1 0,16-2-2 0,24-39-9 0,-25-39-19 0,-14-2-1 0,-63 15 26 0</inkml:trace>
  <inkml:trace contextRef="#ctx0" brushRef="#br0" timeOffset="9">23679 5252 6 0,'-13'-26'28'0,"13"0"-9"0,53-42-7 0,54 29-8 0,-14 26-3 0,-66 13 1 0,-27 26 13 0,-27-13-6 0,27-13-7 0,-28 39 1 0,15-23-5 0,-26 23-57 0,39-26 40 0,0 0 0 0</inkml:trace>
  <inkml:trace contextRef="#ctx0" brushRef="#br0" timeOffset="10">22516 14408 1 0,'-14'0'6'0,"1"-16"1"0,13 16 27 0,0 16-20 0,0-3-11 0,0 13-2 0,-13 93 4 0,13 26-1 0,-13 14-2 0,-13 12 2 0,13-13-2 0,13-23-1 0,0-57 1 0,0-52 3 0,0-26 0 0,0 0 0 0,0-13 2 0,0 13 2 0,0-26-5 0,-15-67-1 0,1-92 0 0,1-27-4 0,26-53 1 0,29 42 0 0,-3 91-2 0,40 38 0 0,28 42-1 0,0 37-2 0,-29 15 1 0,-26 41 3 0,-26-2 3 0,-39 0 8 0,-39 67-6 0,-55 1 1 0,-10-27-2 0,23-54-2 0,41-26-30 0,40-26-75 0</inkml:trace>
  <inkml:trace contextRef="#ctx0" brushRef="#br0" timeOffset="11">8124 16681 4 0,'0'0'13'0,"-13"0"5"0,13-13 2 0,0 13 10 0,0 0-26 0,13 0-3 0,0 0 0 0,-13 0 0 0,39 0-1 0,26 0 0 0,42 0 2 0,37-26 2 0,15 0-1 0,26 0-2 0,-13 0 0 0,1-2-1 0,-27 2 1 0,0 0 1 0,-3 0-1 0,43 0 0 0,-1-3-2 0,3 16 3 0,-32 0-1 0,-116 13-1 0,145-13 0 0,29 13 0 0,-19-13 1 0,-9 13-1 0,-14 0 1 0,0-13 1 0,-13 0 1 0,-25-15-1 0,-30 28-2 0,-10-13 1 0,-55 13-1 0,-26 0 1 0,-13-13-36 0,-13 13-48 0</inkml:trace>
  <inkml:trace contextRef="#ctx0" brushRef="#br0" timeOffset="12">8426 16932 6 0,'0'0'7'0,"-13"29"-2"0,0 36 3 0,13 41-1 0,0-93-6 0,0 146 3 0,-13-27 3 0,-26-39 0 0,10-67 5 0,16-13-4 0,0-26-6 0,13 0-3 0,-10-54 1 0,10-50-1 0,0 75 0 0,0-155 1 0,23 10-3 0,6 68 0 0,-16 67-4 0,-13 52 5 0,13-13-4 0,13 107 8 0,0 25 1 0,53 130 1 0,-25-62-7 0,12-83 6 0,-27-76 7 0,-11-28 4 0,12-54-7 0,12-130-9 0,0-55-3 0,-23 29-14 0,-29 116-24 0,0 81 24 0</inkml:trace>
  <inkml:trace contextRef="#ctx0" brushRef="#br0" timeOffset="13">9089 16694 2 0,'0'0'5'0,"0"54"5"0,-15 79 0 0,1 12 1 0,14 13-4 0,-13-64-3 0,13-14 8 0,0-67-1 0,-13-13-6 0,13-29-5 0,0-35-6 0,13-56 4 0,14 1-1 0,14 67-3 0,-2 13 0 0,-12 52 4 0,-1 65 5 0,0 41-3 0,-13 27-16 0,15-53 0 0,-28-54 13 0,27-78 2 0,-1-67 1 0,13-27 2 0,-13 53 1 0,-13 41-1 0,-13 65 5 0,-13 54-5 0,13 40-1 0,0-56 0 0,0-35 4 0,13-58 0 0,0-22-5 0,3-30-1 0,10 16 2 0,-26 37-5 0,13 28 3 0,-13 28 8 0,0 37-3 0,-13 67-1 0,-13 1 1 0,10-40-2 0,16-28 5 0,0-23 3 0,-13-42-3 0,13-29 0 0,0-10-8 0,0-13-4 0,13-67-3 0,29-65-4 0,-3 36 8 0,26 31 2 0,-52 75 1 0,26-22-2 0,16 25-1 0,-29 39 4 0,-13 26 10 0,-26 13-3 0,-42 54-3 0,-36-15 3 0,13 2-13 0,-42-28-50 0,107-52 44 0</inkml:trace>
  <inkml:trace contextRef="#ctx0" brushRef="#br0" timeOffset="14">9366 16722 12 0,'0'-15'17'0,"26"-11"-10"0,29-13-15 0,-29 52-19 0</inkml:trace>
  <inkml:trace contextRef="#ctx0" brushRef="#br0" timeOffset="15">9102 17568 22 0,'0'0'0'0,"-28"13"38"0,1-13-29 0,1-26-47 0,26 13 9 0</inkml:trace>
  <inkml:trace contextRef="#ctx0" brushRef="#br0" timeOffset="16">9948 17065 6 0,'0'0'10'0,"0"13"7"0,0 13-4 0,0 28-4 0,-13 11-5 0,0-10-1 0,13-42 6 0,0-13-5 0,0-52-5 0,13-42-4 0,13 1 1 0,16 28-1 0,10 26 1 0,-26 11 0 0,0 28 2 0,-13 12 1 0,0 30 1 0,-13-3 2 0,0 26 1 0,0-11-3 0,0-28 2 0,0-26 1 0,13 0-2 0,0 0-3 0,3 0 2 0,7-13 0 0,19-13-2 0,-3-2 4 0,13-11-2 0,14-26 1 0,-25-28 0 0,12-1 1 0,-1 1-1 0,-11 15-1 0,-41 65 0 0,27-39 0 0,12-15 1 0,-13 15-2 0,0 23 2 0,-26 3-1 0,0 13 0 0,-13 13-2 0,0-13 0 0,0 13-1 0,13 0 2 0,-26 0-1 0,-13 26 2 0,-3 16 3 0,3-3-2 0,-1 13 0 0,27-11-1 0,0-28 0 0,0 52 1 0,13 0 0 0,0 28 0 0,0-25 0 0,0-16 0 0,0-24-1 0,0-15 2 0,0 13 1 0,-13-13-1 0,13 0 0 0,-13 0 0 0,13-13 1 0,0 0 0 0,0 0-3 0,0-13-2 0,13 0 0 0,0-13 2 0,26-16 2 0,-12-9-7 0,-1 25-1 0,0 13 3 0,2 13 0 0,-1-13 2 0,-14 13-2 0,0 0 0 0,-13 13 1 0,13 26 3 0,-13 0 0 0,13-11-1 0,0-15 1 0,-13 0-2 0,0 0 0 0,13-13 1 0,0-26 4 0,13-15 0 0,3 2-3 0,-16 13 0 0,0 26 1 0,-13 0-1 0,0 0-1 0,0 13 0 0,0 13-1 0,0 28 2 0,0 24-13 0,0-13-21 0,0-37 17 0</inkml:trace>
  <inkml:trace contextRef="#ctx0" brushRef="#br0" timeOffset="17">10783 16616 3 0,'0'0'6'0,"-13"0"9"0,13 0 5 0,0-26-2 0,0 0-6 0,0-2-8 0,0 15-1 0,23 13-3 0,6 0 0 0,-3 0 0 0,26 13 1 0,-26-13-2 0,-13 0 2 0,13 0-1 0,-12 0 0 0,14 0 0 0,-2 0 1 0,-26-13-1 0,39-13-1 0,14-26-27 0,-12 10-18 0</inkml:trace>
  <inkml:trace contextRef="#ctx0" brushRef="#br0" timeOffset="18">16602 7436 12 0,'0'-13'16'0,"-26"-15"3"0,26 41-17 0,0 41-2 0,39 143 1 0,13 68 0 0,-52-226-1 0,13 135 1 0,1-148-1 0,-14 132 2 0,-14-65-15 0,14-28-28 0</inkml:trace>
  <inkml:trace contextRef="#ctx0" brushRef="#br0" timeOffset="19">17262 7288 37 0,'-13'0'13'0,"0"0"-12"0,-26 29 3 0,-26 116-1 0,26 91-2 0,52-23 0 0,-13-187-1 0,39 187-1 0,0-55-10 0,-13-26-12 0,-13-80-2 0</inkml:trace>
  <inkml:trace contextRef="#ctx0" brushRef="#br0" timeOffset="20">16722 8137 30 0,'-42'-13'18'0,"-23"-29"6"0,78 29-12 0,81-67-12 0,78-11 0 0,66 39-2 0,-27 24-8 0,-51-11-8 0,-95 0 6 0,-39 13 15 0,-39-42 12 0,0 42 4 0,0 26-14 0,13 13-5 0,-13 94 0 0,0 51 0 0,0-13-1 0,-14 1 2 0,14-14-1 0,13-93 0 0,0-26 1 0,0-26 1 0,13-65 0 0,27-161-2 0,12 29-1 0,16 10 0 0,36 68 1 0,-26 54-4 0,-36 50 1 0,-29 28-1 0,-13 13 0 0,-13 41 4 0,-52 78 4 0,-3-54 1 0,3-52 2 0,65-26-4 0,0 0-1 0,0 16-5 0,52 62 3 0,29 2-1 0,-16-15 2 0,13 15-7 0,-25-2-20 0,1 3-21 0,-41-68 37 0</inkml:trace>
  <inkml:trace contextRef="#ctx0" brushRef="#br0" timeOffset="21">18442 7898 37 0,'-52'-52'51'0,"23"52"-43"0,58 39-86 0,-16 13 61 0</inkml:trace>
  <inkml:trace contextRef="#ctx0" brushRef="#br0" timeOffset="22">18481 8256 13 0,'0'0'33'0,"0"-13"-30"0,52-54-51 0</inkml:trace>
  <inkml:trace contextRef="#ctx0" brushRef="#br0" timeOffset="23">19473 7330 20 0,'-26'-26'26'0,"0"52"-24"0,13 80 1 0,-14 104 1 0,27-10-1 0,-13-70-1 0,0-50 0 0,-2-54 3 0,15-26-2 0,0-13 0 0,15 0-4 0,-2-54-3 0,40-50 0 0,25-2-5 0,-10 51 2 0,-3 16 3 0,-26 39 0 0,26 13 2 0,-23 52 1 0,-42 55 7 0,-42 12 4 0,-36-28-1 0,-13 2-2 0,10-51 0 0,16-29-2 0,38-13 1 0,27-13-6 0,14-3-4 0,25 3-2 0,42-13 3 0,10 26 1 0,-26 26-2 0,-13 16 3 0,-39 10 2 0,-13-11 6 0,-65 50 2 0,-39 2-4 0,-29-28-2 0,-27-39-4 0,40-26-19 0,94-13-29 0,26 13 35 0</inkml:trace>
  <inkml:trace contextRef="#ctx0" brushRef="#br0" timeOffset="24">19434 7356 9 0,'-13'52'8'0,"0"41"5"0,13 52-1 0,-14 27-2 0,-25 40 0 0,-42 14-4 0,3-29 0 0,36-64-2 0,16-66-3 0,26-41 1 0,0-39 10 0,0 13-11 0,0-26 6 0,26-80-4 0,42-133-4 0,24 13 2 0,-25-25 0 0,-40 79-4 0,-14 79 1 0,0 67 2 0,-13 39-6 0,0-13 5 0,0 0 0 0,0 0-2 0,13 0-2 0,68 13 5 0,10 13-1 0,3 28-1 0,-29-15 1 0,-26-13 1 0,-39-10 0 0,-39 36 5 0,-55 67-2 0,3-41 1 0,-16-11-2 0,15-15 1 0,25-10-1 0,41-29-2 0,26-13 1 0,0 0-1 0,13 0-1 0,-13 0 1 0,26-29 1 0,-26 29-3 0,68-26 2 0,10-26-1 0,29 11 1 0,-16 2-3 0,-39 26 3 0,-10 13-3 0,-16 13 1 0,13 13 1 0,-13 2-1 0,-13-2 2 0,-13 13 0 0,-39 42 3 0,-39 12 2 0,-3-15-1 0,-10 15 0 0,-42-28-1 0,0 29 0 0,2-27-2 0,102-67-1 0,-62 52 1 0,91-52 0 0,-65 13 2 0,39 0-2 0,26-13-1 0,0-13-22 0,39 0-37 0,-26-13 52 0,78-15-19 0</inkml:trace>
  <inkml:trace contextRef="#ctx0" brushRef="#br0" timeOffset="25">20386 7408 9 0,'0'0'0'0,"-13"-13"24"0,0 26-20 0,-13 106 7 0,-42 81 1 0,-10 23-8 0,52-10-2 0,26-29-7 0,26-52-25 0,0-77-1 0</inkml:trace>
  <inkml:trace contextRef="#ctx0" brushRef="#br0" timeOffset="26">19963 7846 13 0,'-13'-54'13'0,"52"-53"-10"0,108 29 1 0,64 11-3 0,-68 28 0 0,58 0-1 0,-44-15 1 0,-89 15 0 0,-55 26 1 0,-13-13 0 0,-26-29 1 0,-29 29-1 0,-10 0-1 0,-27 52 0 0,-2 42-1 0,29 10 0 0,23 67 1 0,29 29-1 0,0 23 2 0,39-26-1 0,-12-23 0 0,-14-57 1 0,-14-52 1 0,1-26 2 0,13-13 0 0,0-26 5 0,0 26-9 0,27-39 3 0,1-93-1 0,11 38-1 0,-39 94-2 0,79-65 0 0,-53 52-1 0,16 13-1 0,-42 0 1 0,13 52-2 0,0 42 1 0,0 51 1 0,-13-119 0 0,13 67-1 0,0-41-2 0,0-52-1 0,39-65 3 0,29-54 0 0,-3 0 1 0,-39 51 1 0,-26 68 0 0,0-26 0 0,-26 39 0 0,13 13 1 0,-13-10-1 0,-13 75 0 0,13 15 1 0,0-26-1 0,39-28 0 0,0-39 0 0,29-39 0 0,-55 13 0 0,91-93 2 0,-23-26 0 0,-29 25 1 0,-39 81-1 0,0 26 4 0,-13 13-3 0,0 42-1 0,-15 64 0 0,28-15-2 0,0-11 0 0,28-41-3 0,25-39-1 0,25-52 1 0,29-54 0 0,0-11 0 0,-55 11 0 0,-52 67 3 0,-42 13 2 0,-36 39 1 0,0 26 0 0,23 2 0 0,42-15-1 0,42-13 0 0,62-13-1 0,-10-13 0 0,-3-52 0 0,-26 13 0 0,-26 13 1 0,-13-2 0 0,-52 15 0 0,-26-13-1 0,13 26 0 0,23 0-1 0,29 0-1 0,16 0-2 0,20 0-1 0,45 0 0 0,-2 39 1 0,-12 2 0 0,-28 11 0 0,-25 0 1 0,-14-26 3 0,0-26 2 0,0-13 6 0,0-91-5 0,26-15-2 0,0 64 0 0,-26 42-1 0,0 26-1 0,26 13-2 0,55 42 0 0,10-29 0 0,3-24-1 0,-29-30 1 0,-26-11 0 0,-39-13 1 0,0 26 1 0,-65 13 1 0,-26 52-1 0,10 15-1 0,81-28-3 0,55-39-1 0,36-13 2 0,-26-13 1 0,1-15 1 0,-38 2 1 0,-41 39 1 0,13 13 0 0,0 41-1 0,0 104 1 0,13 53-1 0,-13-40 1 0,-107 161 4 0,81-319-5 0,-91 106 4 0,-29-80 0 0,78-26 0 0,29-26 1 0,39 13-5 0,13-65 4 0,68-119-4 0,78 10-9 0,-94 135 5 0</inkml:trace>
  <inkml:trace contextRef="#ctx0" brushRef="#br0" timeOffset="27">21245 7976 8 0,'0'0'7'0,"41"-39"8"0,51-39 7 0,-11 24-11 0,-42 28-5 0,-13 26-6 0,-26 0 2 0,-13 39-1 0,-13 28 2 0,-13-2-7 0,-16 2-29 0,42-28-1 0</inkml:trace>
  <inkml:trace contextRef="#ctx0" brushRef="#br0" timeOffset="28">21641 7872 11 0,'0'-13'5'0,"160"-67"24"0,-40 41-18 0,-55 39-7 0,-52 13 1 0,-13 0 8 0,-39 39-6 0,-66 54-1 0,-28-13-17 0,16-28-36 0,36-65 14 0</inkml:trace>
  <inkml:trace contextRef="#ctx0" brushRef="#br0" timeOffset="29">21417 7818 11 0,'16'-65'41'0,"10"10"-19"0,39 16-14 0,94 13-6 0,131 39-12 0,54 55-59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4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11297 2475 8 0,'-26'13'9'0,"-66"39"-8"0,-15 106-1 0,68 3 2 0,39-57 2 0,92-78 0 0,28-65 1 0,-13-119-2 0,-3-94 6 0,-65-64-1 0,-13 38 2 0,-26 104-1 0,0 109 0 0,0 52-5 0,-13 26-4 0,-26 159-2 0,-13 131 3 0,0 68-3 0,39-93-7 0,13-94-28 0,0-117 5 0</inkml:trace>
  <inkml:trace contextRef="#ctx0" brushRef="#br0" timeOffset="1">11086 2130 36 0,'0'0'0'0,"-40"0"24"0,1-13-24 0,26 26-1 0,131 0 3 0,109 13 0 0,88 0-22 0,30 29-13 0,-293-42 27 0</inkml:trace>
  <inkml:trace contextRef="#ctx0" brushRef="#br0" timeOffset="2">12435 2434 11 0,'-13'0'9'0,"-66"0"4"0,-41 0-9 0,-39 0 3 0,29 28-3 0,23 128-1 0,146-89-1 0,68-41 0 0,36-26 1 0,-10-39 1 0,-65-28 2 0,-55 2-4 0,-94 0 1 0,-23 37-3 0,23 15 0 0,55 13-3 0,68 0 2 0,-42 0 1 0,104 0-2 0,14 0 1 0,-24 28 1 0,-81-2 1 0,39 52 3 0,-10 15-1 0,-42-67-3 0,13 26 5 0,-13-23 4 0,0-16-1 0,0-26-2 0,13-29-3 0,-13 29-3 0,39-93 0 0,13 15 1 0,-26 78 0 0,55-54-2 0,-42 54-5 0,-39 13 5 0,26 0-1 0,-26 0 2 0,13 41-14 0,26 89-20 0,1 31-7 0,-40-135 33 0</inkml:trace>
  <inkml:trace contextRef="#ctx0" brushRef="#br0" timeOffset="3">12369 2408 26 0,'0'-26'21'0,"0"0"-20"0,13-42 1 0,53-38-1 0,-11 67 1 0,-42 39-1 0,13 13 9 0,-52 94-6 0,-42 12 0 0,-37-39-15 0,51-67-49 0</inkml:trace>
  <inkml:trace contextRef="#ctx0" brushRef="#br0" timeOffset="4">13599 2672 10 0,'0'0'9'0,"-13"-13"-7"0,13-12 12 0,-14-30 4 0,-12 3-5 0,0 26-7 0,-13 26-5 0,-29 65-1 0,16 80-1 0,26 16-1 0,52-70 1 0,52-65 5 0,29-78 0 0,-41-67 0 0,-38-1-15 0,-82 14-39 0,27 80 34 0</inkml:trace>
  <inkml:trace contextRef="#ctx0" brushRef="#br0" timeOffset="5">13348 2447 27 0,'0'0'16'0,"26"-26"16"0,26-52-17 0,29-28-14 0,11 51-6 0,-12 110-25 0,12 35-24 0</inkml:trace>
  <inkml:trace contextRef="#ctx0" brushRef="#br0" timeOffset="6">13969 2050 28 0,'0'0'17'0,"29"-91"0"0,36-2-10 0,26 12-4 0,-38 55 0 0,-25 39 1 0,-28 81-2 0,-54 38-18 0,-38 0-48 0</inkml:trace>
  <inkml:trace contextRef="#ctx0" brushRef="#br0" timeOffset="7">11193 11707 2 0,'0'-13'10'0,"0"13"8"0,-14 39-7 0,1 109-2 0,-2 129-3 0,2 79-3 0,13 28 0 0,0-78 0 0,-13-2 0 0,26-14-3 0,0-119 4 0,2-12-3 0,-15-92 1 0,13-28-3 0,-13-13-31 0,14 16-7 0</inkml:trace>
  <inkml:trace contextRef="#ctx0" brushRef="#br0" timeOffset="8">11020 15280 21 0,'-13'13'9'0,"-42"119"1"0,-10 39 4 0,39-90-4 0,26-81 2 0,0-107-6 0,52-157-4 0,29 79-5 0,11 118-6 0,1 54 2 0,-93 13 6 0,105 119-4 0,-66 14 4 0,-10 12 1 0,-29 13-1 0,65-90 1 0,81-68-6 0,39-133-7 0,1-79 11 0,-17-66 5 0,-10-26 3 0,-78 27-3 0,-55 64-3 0,-39 94 0 0,-54 67 4 0,-12 65 0 0,-2 67 0 0,32 117-1 0,-6 55 0 0,29 0 0 0,26-29 1 0,0-36 1 0,0-81-1 0,0-54-1 0,0-52 1 0,13-13 0 0,13-13 0 0,29-93-3 0,-3-1 1 0,26 14-3 0,1 41 1 0,-51 52-3 0,-2 13-2 0,14 78 4 0,-1 67 2 0,0-38-1 0,16-40-1 0,36-28 1 0,-13-39 1 0,29-78 0 0,0-70 1 0,-42 3 0 0,-25 93 0 0,-40 39-1 0,0 26 0 0,0 26-1 0,0 67-12 0,13 14-27 0,13-14-8 0</inkml:trace>
  <inkml:trace contextRef="#ctx0" brushRef="#br0" timeOffset="9">13017 15147 14 0,'-13'-54'11'0,"-27"-63"-9"0,1-41 7 0,13-29 16 0,26 3 5 0,13 77-12 0,13 82-10 0,-13 12-4 0,66-29-3 0,41-10 0 0,-13-41-1 0,36-40-6 0,29-51-39 0,-119 117-15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5318 6284 11 0,'-13'0'11'0,"13"-13"-2"0,0 13-3 0,13 0-5 0,53 0 2 0,93 0 0 0,39 26-2 0,27 0 2 0,41 0 2 0,-3-26 2 0,30-13-2 0,9-26-2 0,4 26 3 0,-4-13-1 0,-49 0 1 0,-54-15-1 0,-79 28-5 0,-107 13-5 0,-13 26-28 0,-68 106-13 0</inkml:trace>
  <inkml:trace contextRef="#ctx0" brushRef="#br0" timeOffset="1">5543 7210 7 0,'-13'0'13'0,"13"0"3"0,13 0-7 0,52 0-8 0,81 39-1 0,52-13 4 0,27 3 0 0,-24-29 2 0,-18 0-1 0,-37-16 0 0,-52 16-1 0,-55 0-2 0,-13 0 1 0,13-13 2 0,29-13-1 0,-3-13-1 0,-26 26-1 0,-39 26-65 0,0 26 41 0</inkml:trace>
  <inkml:trace contextRef="#ctx0" brushRef="#br0" timeOffset="2">26579 19037 67 0,'-29'-159'-39'0,"-10"-131"18"0,13-55 36 0,65 106-11 0,29 29-6 0,-16 10 6 0,0 16 12 0,-26-29-3 0,0 29-4 0,13 39-7 0,-10 12-1 0,10 1 4 0,0-68 1 0,14-155 3 0,-25-97-1 0,-2 162-5 0,1 51-1 0,-1 68-2 0,0 12 0 0,13-25 0 0,3 39 1 0,-29 77 0 0,0 43 1 0,-13 25-2 0,0 0 1 0,0 0 7 0,0 0-4 0,0 0-1 0,0 0-1 0</inkml:trace>
  <inkml:trace contextRef="#ctx0" brushRef="#br0" timeOffset="3">15848 18694 255 0,'-13'-187'0'0,"13"-184"0"0,78-661 0 0,95-276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7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15994 16523 4 0,'0'0'0'0,"13"-26"13"0,26-39 8 0,14-3-8 0,-25 55-12 0,-28 13 0 0,0 107 1 0,-41 77 1 0,1 29 1 0,1-55-1 0,26-106-2 0,13-39 4 0,52-78 1 0,55-106-1 0,53-81-4 0,-1 39-40 0,-68 133-4 0</inkml:trace>
  <inkml:trace contextRef="#ctx0" brushRef="#br0" timeOffset="1">16258 16748 38 0,'-13'0'16'0,"13"0"-31"0,39 26 15 0,42 13-2 0,10 42-20 0,-49-68 10 0</inkml:trace>
  <inkml:trace contextRef="#ctx0" brushRef="#br0" timeOffset="2">16761 16603 12 0,'0'0'3'0,"-13"0"4"0,-13-13 5 0,-2 0-4 0,-12 39-6 0,1 26-1 0,13 28-2 0,13 40 0 0,13-14 1 0,39-54 3 0,40-65 4 0,-12-80-5 0,-27-40-22 0,-40 40-11 0</inkml:trace>
  <inkml:trace contextRef="#ctx0" brushRef="#br0" timeOffset="3">17396 16629 10 0,'0'-13'13'0,"-14"-13"-1"0,-12 0-7 0,-13 26-5 0,-16 26 0 0,3 39-1 0,26 15-1 0,39-15-2 0,26-10-2 0,16-29 2 0,10-39 5 0,-12-81-1 0,1-64 2 0,-14-42 6 0,-27 3 6 0,-13 39 1 0,0 64-2 0,-13 81-6 0,13 13-6 0,-14 26-1 0,14 81 0 0,0 38 0 0,14 55-3 0,12 23 2 0,-13-23-1 0,-13-174 0 0,13 80-16 0,-13-54-23 0,13-39 24 0</inkml:trace>
  <inkml:trace contextRef="#ctx0" brushRef="#br0" timeOffset="4">17304 16271 3 0,'-13'0'7'0,"0"0"5"0,-29-26 11 0,16 13-7 0,13 13-8 0,39-13-3 0,42 13-4 0,23 0-1 0,30 0-11 0,-1 0-45 0</inkml:trace>
  <inkml:trace contextRef="#ctx0" brushRef="#br0" timeOffset="5">17675 16616 15 0,'0'0'0'0,"0"13"19"0,0-13 1 0,-13 0-11 0,39-26-7 0,39-26-1 0,0-15 0 0,42-1 1 0,-15 29-1 0,-38 13 1 0,-28 13 2 0,-12 0 1 0,-28 13-3 0,-25 0-2 0,-15 0 0 0,1 13-2 0,1 13 3 0,13 26-2 0,10 3 0 0,29 10 0 0,13 2 0 0,16-15 2 0,36-26-2 0,1-13 2 0,1-26-1 0,12-26 0 0,-11 0-1 0,-3-41 1 0,0 15 1 0,-23 10 1 0,-29 29 1 0,-13 13-3 0,0 26-2 0,-13 13 1 0,0 42 1 0,-3 25-1 0,16-15 0 0,16-39 1 0,-3-26 1 0,10-13 1 0,45-39 0 0,-3-52 0 0,-39 63-1 0,29-50 0 0,-29 65-1 0,13-55 1 0,-12 42-2 0,-14 26 0 0,-13 13 0 0,0 55 1 0,0 36-9 0,26-11-29 0,2-41 3 0</inkml:trace>
  <inkml:trace contextRef="#ctx0" brushRef="#br0" timeOffset="6">17925 16006 13 0,'0'0'0'0,"-13"-26"32"0,13 0-8 0,26-67-4 0,133-78-8 0,-25 51-8 0,-43 81-4 0,-10 78-8 0,10 68-22 0,0-1-30 0,-91-80 53 0</inkml:trace>
  <inkml:trace contextRef="#ctx0" brushRef="#br0" timeOffset="7">18653 15887 46 0,'0'-13'39'0,"0"-13"-35"0,39-13-3 0,95 26-42 0,-43 13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8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14034 5106 9 0,'0'0'3'0,"0"-13"2"0,-13-54 3 0,-23 15 3 0,-84-13-5 0,-66 24-1 0,-54 15-3 0,-23 13 0 0,-43 13 0 0,17 0 3 0,25 0-2 0,-15 13 0 0,15-13-1 0,-28 0 1 0,3 13-2 0,-4 15 0 0,30 24 0 0,10 13 1 0,28-11-1 0,27 37 0 0,13-23 0 0,-1 12-1 0,30 11 2 0,-4 15-2 0,119-80 1 0,-25 55 1 0,40 38-4 0,39-28 0 0,0-91 2 0,66 119-1 0,67-13 1 0,0-25 1 0,-120-55-1 0,199 52 0 0,15-37 0 0,-201-41 0 0,290 26-2 0,44-26 2 0,23-26 1 0,-28-15-1 0,-23 2-1 0,-40 0 2 0,-54 13 0 0,-11-3-1 0,23 3 1 0,-90 0 0 0,-147 26-1 0,133-38 1 0,-55 9-1 0,-78 29 1 0,94-26-1 0,0 0 0 0,11 0 1 0,28-28 3 0,13-11 0 0,-26 0-1 0,-12-15 0 0,-56 12 2 0,-39 42 1 0,-13-52 0 0,-26-28-2 0,-39-39 0 0,-107-16-2 0,-26 18-1 0,-92 50-8 0,-146 119-20 0,-67 145-48 0,411-132 60 0</inkml:trace>
  <inkml:trace contextRef="#ctx0" brushRef="#br0" timeOffset="1">7223 9050 5 0,'-13'-41'10'0,"-13"15"1"0,11 26-4 0,-51 13-5 0,-77 106 1 0,23 52-1 0,13 16-2 0,68-83 1 0,39-37-2 0,65-54 1 0,42-52 2 0,26-132-1 0,10-42 1 0,-36 0-1 0,-41 29 1 0,-66 65 8 0,0 93 2 0,0 26-6 0,0 0-6 0,0 13-4 0,0 39 4 0,0 93 2 0,-26 55-2 0,-1 39 1 0,14-29 0 0,13-65-1 0,13-64-7 0,14-56-33 0,12-25 11 0</inkml:trace>
  <inkml:trace contextRef="#ctx0" brushRef="#br0" timeOffset="2">7818 9460 3 0,'0'0'4'0,"0"-42"4"0,0-9 0 0,-13-4 4 0,-39 16-2 0,-42 39-2 0,29 39-6 0,-42 80-2 0,29 14 0 0,78-40-1 0,13-54 0 0,0-39 1 0,65 13 0 0,16-52 2 0,-16 0 0 0,-52 13-2 0,68-93 0 0,-28 0 1 0,-40 64 4 0,-26 71 2 0,-13-16-7 0,-14 52 0 0,-51 67 0 0,23-28 0 0,42-37-1 0,13-41 1 0,0 13-1 0,26 0 2 0,16-13-1 0,23-13 2 0,-12-39 0 0,14-39 0 0,-14 11-1 0,-14 2-1 0,-39 52 0 0,0 26 0 0,-13 39-1 0,0 67 1 0,-13-12 1 0,13-14 1 0,0-67 0 0,-1-13 3 0,14-26 3 0,0 0 1 0,14-67-5 0,12-53-4 0,13 66-1 0,0 15-1 0,-39 52-5 0,16 39-5 0,10 93-6 0,26 29-36 0,-26-135 43 0</inkml:trace>
  <inkml:trace contextRef="#ctx0" brushRef="#br0" timeOffset="3">7685 9050 10 0,'-26'-13'12'0,"13"-28"4"0,0 28 6 0,13 0-8 0,13 13-5 0,26 26-8 0,68 15 0 0,79-2 1 0,38-94-1 0,-39-77-5 0,-106 13-16 0,-93 15-41 0</inkml:trace>
  <inkml:trace contextRef="#ctx0" brushRef="#br0" timeOffset="4">8664 9431 4 0,'-13'0'8'0,"0"0"-6"0,13 0 2 0,0 55 5 0,0 64 0 0,0 14-4 0,0-56-1 0,-13-48 5 0,13-29 7 0,0-16-6 0,13-61-19 0,68-84 3 0,10 31 5 0,-36 75-9 0,-32 43-5 0,-7 66 12 0,-16-2 3 0,-26 119-5 0,-16-26 1 0,29-38 1 0,26-68-4 0,94-39 6 0,39-91 1 0,53-70 1 0,-1-36 3 0,-26-42-1 0,-54 42-1 0,-38 52-1 0,-80 77 1 0,0 55-1 0,-54-26 0 0,-12 11-2 0,1 41 0 0,-16 67 3 0,16 65-1 0,13 27-1 0,-3 15 8 0,3 10 2 0,0-10-5 0,-1-42-1 0,25-39-2 0,15-67-1 0,13-26 6 0,0-26 2 0,26-93-6 0,68-40-2 0,0 27-2 0,-42 93-2 0,-39 13-6 0,0 78 6 0,39 28 1 0,13-25 0 0,29-16 1 0,-2-39-1 0,41-65 2 0,0-80-1 0,-39-1 3 0,-94 53 5 0,-68 67 1 0,-65 65-5 0,2 93 0 0,50-23-1 0,81-44-2 0,107-11 0 0,66-41-1 0,38-52-15 0,-26-28-32 0,-159 41 36 0</inkml:trace>
  <inkml:trace contextRef="#ctx0" brushRef="#br0" timeOffset="5">10055 10186 21 0,'-39'0'13'0,"10"13"-1"0,29-13 1 0,0 0-14 0,0 13 1 0,16-13 1 0,-16 0 1 0,-16 0-1 0,16 0 4 0,0 13-1 0,0 29-5 0,-13 36 1 0,0-50-35 0,26-28 4 0</inkml:trace>
  <inkml:trace contextRef="#ctx0" brushRef="#br0" timeOffset="6">15926 4683 16 0,'-23'0'33'0,"-6"0"-7"0,29 26-19 0,29 29-4 0,62 103-2 0,14 13-1 0,15 0-2 0,-40-64-10 0,-53-55-1 0,-95-39-10 0,-118 2 23 0,-38-30 32 0,107 15-10 0,104 0-14 0,78-52-5 0,91-132 1 0,58-16-3 0,-96 55 0 0,-76 80 4 0,-42 65-3 0,-14 0 6 0,-27 0 0 0,2 0-4 0,39 13-4 0,-27 13 0 0,14 54-3 0,13-54 2 0,0 119-7 0,27-38 6 0,-27 25 3 0,-14-106 0 0,-106-13-12 0,-221-119 11 0,74 41 13 0,202 65-6 0,52-13-7 0,26 13 1 0,39 0-3 0,160 0 2 0,93-16-1 0,-133-10-5 0,-106 13 4 0,-93 39 6 0,-53 148-6 0,40 91-2 0,53-94 2 0,-13-171 1 0,27 39-1 0,-40-39 14 0,-66-39-6 0,-38-26-10 0,10-57 5 0,94-10-11 0,198-52-20 0,118-14-25 0,-118 118 22 0</inkml:trace>
  <inkml:trace contextRef="#ctx0" brushRef="#br0" timeOffset="7">17262 4312 23 0,'0'0'9'0,"0"26"7"0,-13 174 1 0,0 91-5 0,-13 25-5 0,0-10 2 0,-52-28 5 0,10-159-6 0,55-106-1 0,26-41-5 0,55-115-3 0,49-137-5 0,29-37-15 0,-12 79-23 0,-43 118-8 0</inkml:trace>
  <inkml:trace contextRef="#ctx0" brushRef="#br0" timeOffset="8">17529 4883 7 0,'-26'65'15'0,"-27"145"6"0,25-10-4 0,56-68-11 0,38-54-5 0,67-36-4 0,13-68-31 0,-42-55 4 0</inkml:trace>
  <inkml:trace contextRef="#ctx0" brushRef="#br0" timeOffset="9">18150 4286 24 0,'0'0'9'0,"-13"-13"19"0,-13 26-15 0,12 107-8 0,14 103 1 0,0 96 2 0,-13-28-2 0,-26-27 0 0,-2-64 0 0,28-187-6 0,13 0 1 0,13-39-2 0,0-93-1 0,15-68 2 0,-2-10 0 0,27 64 0 0,-14 92-2 0,-39 41-2 0,13 67 4 0,42 79-2 0,-42-121 2 0,52 162-11 0,16-2-18 0,-3-118-12 0,13-122 33 0,16-64 10 0,-41-91 27 0,-40 65 6 0,-65 116-17 0,-121 97-13 0,30 103-3 0,78-65-3 0,88-80-1 0,84-26 2 0,0-93 1 0,-54 41 1 0,-66 26 3 0,-79 0-6 0,-15-29-1 0,55 30-5 0,39 12 5 0,13-81-6 0,52 1 6 0,16 67-3 0,-15 93 6 0,1 92-1 0,51-53 0 0,15-54-3 0,-42-39-12 0,-65-13 15 0,-26 0 11 0,-13 0 1 0,13 0-7 0,0 13-3 0,0 119 2 0,0 146 4 0,-13-11-3 0,-52 8 1 0,-39-21-3 0,-29-95-2 0,0-121-4 0,-27-222-23 0,95-109-4 0,52 2-8 0,26 133 14 0</inkml:trace>
  <inkml:trace contextRef="#ctx0" brushRef="#br0" timeOffset="10">18322 5187 29 0,'-26'-42'36'0,"-26"-64"3"0,65-24-19 0,107-31-12 0,36 42-8 0,56 119-11 0,80 161-66 0,-240-122 44 0</inkml:trace>
  <inkml:trace contextRef="#ctx0" brushRef="#br0" timeOffset="11">19778 5026 23 0,'0'0'12'0,"0"0"3"0,-13 161 0 0,-16 288-4 0,-7-91-1 0,-6-81-3 0,16-93-2 0,0-129-1 0,26-55 0 0,0-148-16 0,0 96 10 0,13-226 1 0,-13 240 1 0,81-188 0 0,-16 55-4 0,39-55 5 0,43 42-1 0,-27 103-4 0,-42 94 2 0,-65 94 10 0,-117 90-3 0,-17-23-4 0,69-123 1 0,-133 56 3 0,120-94-4 0,65-26-2 0,49-39-4 0,111-83 5 0,67-49 1 0,23-26 1 0,-12-3-1 0,-53 0-1 0,-65-36-2 0,-81 10-6 0,-52 94 7 0,-94 39 4 0,3 93 0 0,-3 78-3 0,28 106 0 0,25 109 0 0,27 91 1 0,-12 10 3 0,-52 3 2 0,39-171 4 0,23-174-4 0,45-65-2 0,10-67-2 0,52-52-7 0,13-55 6 0,3 70-1 0,-28 88-3 0,-27 30-6 0,-11 92 6 0,25 104-8 0,38 3 2 0,29-83 5 0,13-63-4 0,26-108-1 0,-28-53 2 0,-63-51 3 0,-42 52 13 0,-78 54 8 0,-68 65-12 0,-40 117-2 0,53 28-2 0,68-52-1 0,78-64 2 0,68-16-5 0,39-55 4 0,-41-51 0 0,-37 15 0 0,-29 11 2 0,-39 54 2 0,0 13-2 0,-13 13-4 0,0 28-1 0,-13 79 1 0,13-14 3 0,13-41-2 0,26-39 0 0,52-26 0 0,26-78-2 0,3-57 6 0,-41 31-4 0,-38 50 3 0,-28 67 2 0,0 0-4 0,-13 28-7 0,13 118-15 0,39-1 15 0,-13-104-1 0</inkml:trace>
  <inkml:trace contextRef="#ctx0" brushRef="#br0" timeOffset="12">21696 4961 16 0,'0'0'0'0,"13"-106"40"0,39 15-19 0,-39 75-19 0,27-10 1 0,-40 26 3 0,0 26 6 0,-27 29-2 0,-38 64-4 0,-16-41-13 0,29-39-37 0,52-39-21 0</inkml:trace>
  <inkml:trace contextRef="#ctx0" brushRef="#br0" timeOffset="13">21709 4883 0 0,'0'0'0'0,"0"0"1"0,0 0 5 0,-13 0 3 0,13-15 17 0,13 2-10 0,-13 13 4 0,13 28-20 0,-13 24-2 0,26 26-56 0,-26-78 42 0</inkml:trace>
  <inkml:trace contextRef="#ctx0" brushRef="#br0" timeOffset="14">21472 4896 6 0,'-26'0'15'0,"-16"-13"6"0,29 13-5 0,13-28-8 0,26 2-7 0,3 13-1 0,36-26 1 0,13 26-1 0,-26 39 2 0,-10 39-3 0,-42-37 1 0,13 76-35 0,-13-52 9 0</inkml:trace>
  <inkml:trace contextRef="#ctx0" brushRef="#br0" timeOffset="15">23218 5067 27 0,'-27'-13'37'0,"-14"13"-18"0,15 52-8 0,-1 68-4 0,14 77 0 0,13 16-2 0,0-1-1 0,-13-28-3 0,13-77 1 0,0-55-1 0,-13-52 1 0,13 0-1 0,0-26 1 0,0 0 0 0,13-119-1 0,0-68-1 0,14 16-5 0,-14-3 1 0,13 42 0 0,55 38-1 0,-3 68 0 0,29 52 2 0,10 26 3 0,-23 39 2 0,-68 3 6 0,-26 12 7 0,-94 11-9 0,-49 28-5 0,-29-54-4 0,39-49-15 0,67-45-76 0,66 16 76 0</inkml:trace>
  <inkml:trace contextRef="#ctx0" brushRef="#br0" timeOffset="16">17054 6245 7 0,'-55'0'16'0,"-10"-13"10"0,39 13-2 0,26-15-13 0,52 2-8 0,42-13-3 0,49 26 1 0,42 26 1 0,69 2 1 0,9-15 0 0,56 0 0 0,35 0-1 0,33 0-1 0,22 0 2 0,-28-13-2 0,32 0 0 0,-111 0-1 0,150 13 0 0,10-13 1 0,2 0 0 0,-41 0 0 0,13-26 1 0,-53 26 0 0,-12 13 1 0,0 0 0 0,-79 0 0 0,-55 0-1 0,-64-13 0 0,-82 0 0 0,-65 0 0 0,-26 0 1 0,0 0 17 0,0 0-19 0,-13 0-9 0,13 0-3 0</inkml:trace>
  <inkml:trace contextRef="#ctx0" brushRef="#br0" timeOffset="17">11892 7475 11 0,'0'0'6'0,"-13"0"7"0,-26-13 2 0,-40 0-6 0,-67 0-1 0,-39 0 2 0,13 26-3 0,-40 13 0 0,40-13 2 0,13-39-2 0,0-15-2 0,-26 15-1 0,38 13 0 0,17 13-3 0,-16-13 0 0,28 26 1 0,-2-13-1 0,-39 26-1 0,-13 2 1 0,-26 37-1 0,-14 13 1 0,1 15-2 0,25 27 4 0,1-14-3 0,52-2-1 0,42-11-1 0,65 1 0 0,13 25-2 0,13 39 1 0,0-132 3 0,26 81 0 0,26 38-1 0,-39-132 0 0,78 80 0 0,82 14 0 0,-132-107 0 0,236 52 1 0,-14-52 1 0,-195 0-1 0,329-13 1 0,0-55-2 0,-14-10 0 0,-51-28 2 0,-267 93-1 0,305-132 1 0,-38-14-1 0,-69 1 1 0,-77 10 4 0,-118 16 3 0,-42 15 3 0,-39 24-2 0,13 93-7 0,-55-120 3 0,-23 14-4 0,-56 41-37 0,-38 52-71 0</inkml:trace>
  <inkml:trace contextRef="#ctx0" brushRef="#br0" timeOffset="18">4207 15822 22 0,'0'0'0'0,"-13"0"23"0,0 13-22 0,-27 93 4 0,-14 107-1 0,14 23-3 0,14-10-3 0,26-29-4 0,26-78-34 0,-26-90 32 0</inkml:trace>
  <inkml:trace contextRef="#ctx0" brushRef="#br0" timeOffset="19">4710 16351 9 0,'0'0'11'0,"-28"13"-1"0,-25 26 4 0,-38 68-2 0,-16-1-8 0,42 0-4 0,52-54-1 0,52-13 2 0,29-52 1 0,10-39 2 0,0-54-1 0,-12-26-4 0,-12 54 1 0,-28 10-6 0,-26 55 2 0,-39 94 3 0,-2 51 2 0,1-28-1 0,40-24 1 0,14-28 0 0,27-39 2 0,11-13 0 0,14-65 0 0,2-15-2 0,-16-11 0 0,0-2-3 0,-26 54-4 0,-26 39 6 0,0 13 1 0,-13 26 4 0,-13 54-1 0,-13-41 2 0,26-26 1 0,0-13 4 0,13-13-1 0,26-52-6 0,26-41-3 0,29-11-2 0,-16 62-17 0,0 55-6 0,-26 107-37 0</inkml:trace>
  <inkml:trace contextRef="#ctx0" brushRef="#br0" timeOffset="20">4551 15848 49 0,'-13'0'21'0,"-16"-13"-9"0,3 13-12 0,26 13-1 0,120 26 4 0,92-11-2 0,28-69-31 0,-136 15-19 0</inkml:trace>
  <inkml:trace contextRef="#ctx0" brushRef="#br0" timeOffset="21">6177 15796 41 0,'-26'0'39'0,"-39"39"-39"0,-1 93 1 0,25 68-4 0,54 10-19 0,41-36-23 0,-27-148 37 0</inkml:trace>
  <inkml:trace contextRef="#ctx0" brushRef="#br0" timeOffset="22">5689 16325 14 0,'0'0'0'0,"39"-13"17"0,81-54-9 0,24 28-7 0,-116 39-1 0,171-26 0 0,-40 26 2 0,-123 0-2 0,97 0 6 0,-78 0 8 0,-55 13-10 0,13-13 10 0,-67 13-12 0,40 0-2 0,-249 106 2 0,130-54-2 0,94-10-2 0,39-42 1 0,39 0 1 0,-26-13 1 0,81-26 3 0,-3-29-4 0,-62 42 1 0,36-52 2 0,26-28 3 0,-78 67-4 0,-13 13 0 0,-13 39-4 0,0-26 2 0,-26 78-1 0,0-11-5 0,39-28 4 0,39-26 5 0,26-26 0 0,29-39-2 0,-2-15-2 0,-24 15-4 0,-42 39 4 0,-39 52 5 0,-13 28 1 0,-16-2 0 0,29-39 3 0,0-10 1 0,26-58-5 0,28-23-3 0,25-15-2 0,-14 28-2 0,-13 39-14 0,13 39-10 0,42 65-48 0</inkml:trace>
  <inkml:trace contextRef="#ctx0" brushRef="#br0" timeOffset="23">6469 15835 37 0,'0'0'25'0,"-55"-26"11"0,-10 13-27 0,39 0-9 0,159 13 0 0,342-106-44 0,-303 38-11 0</inkml:trace>
  <inkml:trace contextRef="#ctx0" brushRef="#br0" timeOffset="24">8137 16022 26 0,'0'0'0'0,"-39"0"32"0,-81 0-15 0,-27 52-5 0,27 41-10 0,81-28-6 0,78 28-1 0,107-41-2 0,53-39-4 0,-1-39-5 0,-13-41 5 0,-25-50 20 0,-66 11 16 0,-94 54-11 0,-81 91-7 0,-65 80-5 0,41-2-2 0,63-50-1 0,84-54 5 0,23-13 3 0,1-39 1 0,-25-54-12 0,-54-11-37 0,-28-15-17 0</inkml:trace>
  <inkml:trace contextRef="#ctx0" brushRef="#br0" timeOffset="25">8917 15267 3 0,'0'0'4'0,"0"-13"19"0,-13 13 3 0,-81 52-14 0,-65 80-8 0,28 26-67 0</inkml:trace>
  <inkml:trace contextRef="#ctx0" brushRef="#br0" timeOffset="26">2751 15861 12 0,'0'0'8'0,"0"-13"5"0,-14-13 8 0,-12-39-2 0,0 11-4 0,0 28-5 0,0 26-4 0,-16 0-3 0,-10 26-3 0,-26 54 0 0,-16 52-2 0,-10 27 3 0,10 12-3 0,2 0 1 0,37-23-2 0,16-44-33 0,26-50-22 0</inkml:trace>
  <inkml:trace contextRef="#ctx0" brushRef="#br0" timeOffset="27">1641 16167 52 0,'0'0'0'0,"0"0"27"0,66 0-24 0,93-26-2 0,91-2-26 0,-90 15-31 0</inkml:trace>
  <inkml:trace contextRef="#ctx0" brushRef="#br0" timeOffset="28">1840 16126 5 0,'0'0'10'0,"0"0"0"0,-13 0 5 0,13-13-4 0,0 0 0 0,0 13 0 0,13 0 3 0,13 0-14 0,-13-13 1 0,39 13-2 0,-39 0 1 0,52 0-1 0,29 0 3 0,13 0-3 0,-2 0 3 0,2-26 0 0,-16 0 0 0,-26 13 0 0,-23-3-3 0,-29 16 2 0,0 0 0 0,-13 0 1 0,0 0-23 0,-13 0-53 0</inkml:trace>
  <inkml:trace contextRef="#ctx0" brushRef="#br0" timeOffset="29">2698 15716 5 0,'0'0'6'0,"0"0"1"0,0 0-6 0,-13 0 81 0,13 0-75 0,-26-13-3 0,-29 13-2 0,-23 0-2 0,13 13 2 0,0 28-3 0,-29 24 1 0,2 28-2 0,-2 27 1 0,42 25 1 0,-16 0 0 0,29-25 0 0,13-29-2 0,13-50 3 0,13-28-1 0,13-13 6 0,-13-26 1 0,26-93-3 0,55-68-3 0,-3-49 2 0,69-122-6 0,-82 251 2 0,-65 107-3 0,-13 13 0 0,-39 81 3 0,-29 77-2 0,-24 68 4 0,11 12-2 0,42-92-2 0,26-66 5 0,26-67-1 0,0-39 6 0,26-41-5 0,39-79-2 0,3-51 1 0,-3 39 2 0,-25 51-5 0,-40 81-8 0,-13 81 9 0,-40 77 0 0,1 52-2 0,-3-10 3 0,16-83 0 0,26-50 3 0,13-41 6 0,13-67-5 0,26-91-2 0,55-94 0 0,11 3-3 0,-24 75-3 0,-55 96-2 0,-26 65-2 0,-26 106 6 0,-55 94 0 0,-24 75 1 0,11-10-2 0,29-52 5 0,13-94 3 0,39-67 2 0,13-52-4 0,13-104 0 0,39-96-2 0,13-51 1 0,16 38-2 0,-29 70-1 0,-39 102-5 0,-13 28 3 0,0 39-2 0,-39 106 1 0,-13 81 2 0,10-29 1 0,29-145 1 0,-13 122-2 0,26-148 3 0,-26 67 2 0,26-80-2 0,-13 26 10 0,13-39-5 0,0-106-5 0,0-29 1 0,13 109-2 0,26-184 1 0,16 49 0 0,-42 135-2 0,52-145 2 0,1 10 0 0,-53 135-1 0,68-119-2 0,-16 64-2 0,3 68-2 0,-3 0 1 0,-26 26 2 0,81 26-1 0,-29 26 0 0,-23-10 3 0,-29-3 0 0,-26-26 1 0,-13 0 0 0,-13-13 15 0,13 0-9 0,-13-13 0 0,-13 13-4 0,-29 0-1 0,-36 0-1 0,0 0 1 0,36 0 0 0,16 0 2 0,26 0-1 0,-26 0-1 0,26 0-1 0,0 0 0 0,-3 13 1 0,-10 28-5 0,-13 63 1 0,-40 41 3 0,25 16 0 0,-12-44-1 0,14 2 2 0,10 1-4 0,-10-14 3 0,13-28 0 0,13-24-1 0,13-15 1 0,13-26 0 0,0-26 12 0,0 0-7 0,13-67-7 0,39-91-25 0,55-81-51 0,-55 148 41 0</inkml:trace>
  <inkml:trace contextRef="#ctx0" brushRef="#br0" timeOffset="30">9642 15625 16 0,'0'0'0'0,"-26"-29"28"0,-13 42-25 0,0 81 0 0,13 64-1 0,-13 42-1 0,26 10-4 0,-13-65-21 0,-16-64 5 0,16-68 13 0</inkml:trace>
  <inkml:trace contextRef="#ctx0" brushRef="#br0" timeOffset="31">9181 16432 8 0,'-14'-16'22'0,"-12"-49"-5"0,26-2-10 0,66 15 0 0,80-26-1 0,52-28-2 0,13-27 1 0,82-66-2 0,-202 66 3 0,-62 14-2 0,-45 2-1 0,-23 24 0 0,0 54 3 0,13 39-4 0,0 52-4 0,-29 119 3 0,-10 29-1 0,25-16-1 0,-14 42 1 0,54-187 0 0,-39 158 0 0,12-78 0 0,1-38 4 0,13-55 7 0,13-26 1 0,13-26-5 0,-13 0-7 0,39-55-1 0,29-25-4 0,-68 106 4 0,66-91-9 0,-1 52 3 0,-65 24 5 0,26-11-1 0,-10 26 0 0,-3 0 1 0,52-26-6 0,-39 26 8 0,13 26-2 0,-39-26 2 0,42 93 0 0,-6-2-1 0,-20-11-5 0,10-12-2 0,0-42 9 0,-13-26 0 0,66-42 5 0,28-49-1 0,-14-2 0 0,-66 28 0 0,-27 52-4 0,0-28 2 0,-55 28-2 0,-10 39-1 0,-29 54-2 0,28-2 1 0,14 15-1 0,39-25 2 0,39-3-1 0,66-24 1 0,28-28-3 0,39-67-29 0,0-40-21 0,-133 94 44 0</inkml:trace>
  <inkml:trace contextRef="#ctx0" brushRef="#br0" timeOffset="32">10556 15915 12 0,'0'0'27'0,"0"-41"-7"0,0 2-5 0,81-26-11 0,10 39-4 0,-49 26-2 0,-19 13-19 0,-7 26-20 0,-16-26 29 0</inkml:trace>
  <inkml:trace contextRef="#ctx0" brushRef="#br0" timeOffset="33">10979 15744 11 0,'0'0'0'0,"120"-106"35"0,26 51-21 0,-81 55-9 0,-65 68 2 0,0-16 1 0,-13-11-3 0,-26-2-46 0,0-26 1 0</inkml:trace>
  <inkml:trace contextRef="#ctx0" brushRef="#br0" timeOffset="34">12262 15319 28 0,'0'0'16'0,"-26"-13"-9"0,0 106-6 0,0 78 3 0,13-25 4 0,0 66-5 0,-16 27 2 0,16-55-2 0,0-51 0 0,13-53-3 0,0-80 5 0,26-41 3 0,42-66-4 0,11-38-3 0,54-39 1 0,0-3-11 0,-81 122 5 0,107-106-27 0,-146 145-2 0,0 26 28 0</inkml:trace>
  <inkml:trace contextRef="#ctx0" brushRef="#br0" timeOffset="35">12461 15874 11 0,'0'0'0'0,"-26"26"25"0,-13 28-15 0,-1 27-6 0,53-16-1 0,53 41-1 0,15-28 0 0,-3-24-3 0,-10-41-26 0,-32-13 7 0</inkml:trace>
  <inkml:trace contextRef="#ctx0" brushRef="#br0" timeOffset="36">13017 15293 29 0,'0'-13'21'0,"-26"-13"-3"0,12 26-8 0,1 52-8 0,-13 93 0 0,13 29-1 0,0-55-2 0,13 37 2 0,-13 5 1 0,13-3-1 0,-15-93 1 0,15-11-1 0,0-54 4 0,0 0 2 0,15-67-6 0,-2-37-2 0,52-41 0 0,-12-16 0 0,67 57-6 0,-107 104 2 0,13 26 4 0,-13 91 2 0,-13 31 0 0,0-16 0 0,0-41-1 0,13-37-15 0,16-28-6 0,49-26 3 0,0-39 14 0,16-41 10 0,-16-26 11 0,-38 2 1 0,-12 10-3 0,-43 81-11 0,-64 65-2 0,1 42-2 0,23-1-1 0,55-41 1 0,13-13 0 0,42-26 1 0,-3-13 1 0,40-26 4 0,-38-13-1 0,-40-41 0 0,-28 2-5 0,-25 23 2 0,-2 16-3 0,28 39-8 0,26 0 2 0,28 0 3 0,12 0 2 0,-1 13 1 0,16 13-1 0,-29 29 3 0,0-3 0 0,-13-13 0 0,-13-11 3 0,-13-28 2 0,13-28-8 0,29-63-2 0,23-3-1 0,-26 40 7 0,-26 28 2 0,-13 39-3 0,-26 13-1 0,0 41 1 0,-16 1 1 0,19 10-1 0,-6-37 1 0,29-28 3 0,-13 0 0 0,13-13-1 0,0 0 2 0,0 0-2 0,0 0 11 0,0-13-11 0,0 0-1 0,-13-15-2 0,13-11-3 0,0 0 1 0,0-3-2 0,0 3-1 0,13-28-1 0,0 67 4 0,16-52-7 0,7 26-8 0,6 26 0 0,10 0 4 0,27 65-1 0,-25 2-3 0,-15 14 12 0,-25-29 3 0,-14-26 5 0,0-26 4 0,13-52 2 0,0-29 1 0,-26 16-3 0,-14 37-6 0,-25 41-3 0,-29 67-1 0,42 14-2 0,39-27 2 0,79-41 3 0,-12-26 0 0,-1-26 5 0,-14-54 0 0,-10-1 2 0,-29 29-1 0,-13 24-2 0,-26 28-5 0,12 15-2 0,-27 63 0 0,15 55 1 0,13 25-1 0,-14 29 1 0,-25 23 0 0,-29-10 4 0,-23-68 1 0,-3-93-4 0,16-65-1 0,52-106-4 0,91-55-4 0,91 3-42 0,-49 106 14 0</inkml:trace>
  <inkml:trace contextRef="#ctx0" brushRef="#br0" timeOffset="37">13586 15729 58 0,'0'-13'35'0,"54"-65"-29"0,145-29-4 0,-69 66-3 0,-23 82-12 0,-29 79-65 0</inkml:trace>
  <inkml:trace contextRef="#ctx0" brushRef="#br0" timeOffset="38">15175 15677 34 0,'0'0'31'0,"-26"26"-28"0,10 54-4 0,16 78 1 0,29 1-8 0,10-27-39 0,-26-106 36 0</inkml:trace>
  <inkml:trace contextRef="#ctx0" brushRef="#br0" timeOffset="39">14922 15835 39 0,'0'-13'17'0,"26"-13"-18"0,-26 26 1 0,133-39 2 0,143-15 4 0,-88 15-5 0,-15-16-15 0,-82 3-16 0,-65 52 24 0,0-26-8 0</inkml:trace>
  <inkml:trace contextRef="#ctx0" brushRef="#br0" timeOffset="40">15809 15015 12 0,'-13'0'20'0,"-39"-13"-7"0,26 13 2 0,-3 65-5 0,3 54-3 0,13 55-3 0,0 10-3 0,13-103 2 0,0-55-3 0,0 106 2 0,13 13 0 0,-13-12-3 0,13-53 4 0,-13-54 3 0,0-26-3 0,0 13 10 0,13-39-5 0,13-67-8 0,29-53-6 0,10 14-2 0,16 78 3 0,-3 15-2 0,-52 52 5 0,0 54 0 0,-13 50 2 0,-13 18-6 0,26-57-20 0,-26-65 20 0,55 41-27 0,24-41 13 0</inkml:trace>
  <inkml:trace contextRef="#ctx0" brushRef="#br0" timeOffset="41">16284 16113 3 0,'0'0'0'0,"15"-39"25"0,12-42-1 0,-27-12-4 0,-27 67-12 0,-53 26-5 0,1 67-2 0,-2 14-1 0,42-3-2 0,39-11 3 0,39-41-2 0,14-13 2 0,14-13 0 0,-1-52 0 0,15-67-1 0,-16-1 2 0,-26 40 4 0,-39 67-6 0,-39 39-1 0,0 26 2 0,13 41-2 0,13 1 1 0,13-14 0 0,26-41 1 0,13-26 1 0,26-26 0 0,0-52-2 0,16-54 4 0,-16 38-3 0,-52 55 0 0,-26 39-1 0,0 26-1 0,0 42-1 0,13-3 1 0,39-24 0 0,29-41 1 0,-29-13 4 0,14-26-2 0,1-41 0 0,-14 2 1 0,-27 23-3 0,-13 29-2 0,0 55 1 0,-26 36 1 0,12 54-1 0,-40 39 0 0,-12 55 2 0,-28 39 0 0,-10-55 10 0,13-104-2 0,36-106-12 0,29-91-3 0,65-80 2 0,107-42-19 0,26-12-36 0,-93 147 28 0</inkml:trace>
  <inkml:trace contextRef="#ctx0" brushRef="#br0" timeOffset="42">16059 15609 35 0,'27'-39'36'0,"106"-54"-28"0,133 15 2 0,-136 78-9 0,-36 39-8 0,-42 28-48 0,-52-54 33 0</inkml:trace>
  <inkml:trace contextRef="#ctx0" brushRef="#br0" timeOffset="43">17106 15199 74 0,'-52'29'19'0,"-162"220"-58"0,175-156-9 0</inkml:trace>
  <inkml:trace contextRef="#ctx0" brushRef="#br0" timeOffset="44">15689 15002 5 0,'0'0'19'0,"0"0"15"0,13-26-22 0,3 13-6 0,-3 0-6 0,13 26-1 0,26 26 0 0,0 26 2 0,-10 2 0 0,-42 40 2 0,-42 38 3 0,-49 13-4 0,39-64 2 0,-16-3-2 0,16-11-44 0,38-54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6.9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8202 8056 2 0,'0'-26'1'0,"0"13"-3"0</inkml:trace>
  <inkml:trace contextRef="#ctx0" brushRef="#br0" timeOffset="1">8293 7818 10 0,'0'0'11'0,"-10"-26"4"0,10 13-3 0,0 0 0 0,-13 26-8 0,13 0-5 0,-29 54 2 0,-62 91 1 0,-3 14 0 0,16-1-1 0,-29 16-1 0,54-68 2 0,14-54 0 0,39-39-1 0,0-39 6 0,0 0 3 0,65-106-4 0,16-79-3 0,-2 14-2 0,15 23 0 0,-29 42-1 0,-13 28 0 0,-26 65 0 0,-26 11 0 0,0 30-2 0,0-15-2 0,0 13 0 0,0 39 4 0,-13 80 1 0,13-106 0 0,-13 81-1 0,13 38 1 0,-26-13-1 0,0 1 1 0,13-81 0 0,13-37-1 0,0-2 1 0,0-13 1 0,0 0 2 0,0 13-5 0,0 13 1 0,0-26 0 0,0 13 0 0,0 13 0 0,-13-13 1 0,13-13 2 0,0 0 0 0,0 0-3 0,0 0 1 0,-13 0-1 0,-29 0 1 0,-76 26-1 0,-15-26 0 0,-26 0 0 0,29-13 1 0,88 0 4 0,42 13-2 0,0-13-1 0,13 13-5 0,16 0-5 0,62 0 7 0,55 0 2 0,-41 0 0 0,2 0 0 0,0 0-2 0,-55-13 1 0,-39 13 0 0,-26 13 1 0,0-13 1 0,0 0 2 0,-68 0-2 0,2 0-2 0,40 0 2 0,39 0-1 0,13 0 0 0,-13-13-2 0,13 13-10 0,0 0-30 0,53 0-29 0</inkml:trace>
  <inkml:trace contextRef="#ctx0" brushRef="#br0" timeOffset="2">8111 8004 11 0,'-13'13'8'0,"-42"52"-8"0,-50 96 4 0,-28 23 1 0,-26-12 0 0,42-40-1 0,49-26-1 0,55-80-2 0,26-26 1 0,107-80 2 0,36-78-2 0,-36-14 0 0,-39 27-1 0,-28 80 1 0,-53 37 5 0,0 43-7 0,-53 24-1 0,-41 106 1 0,-26 27-1 0,29-53 1 0,39-54-7 0,52-24-21 0,52-56 4 0</inkml:trace>
  <inkml:trace contextRef="#ctx0" brushRef="#br0" timeOffset="3">11245 7026 7 0,'0'0'0'0,"0"0"10"0,-13 52-7 0,0 0 4 0,13-39-5 0,0 41 3 0,0-28-5 0,13 68 4 0,-13 103 2 0,0-26-3 0,0-38-2 0,13-92 0 0,-13-41-1 0,13 0 1 0,13-13 2 0,13-41 0 0,-10 28-3 0,49-94 0 0,55-38-16 0,-68 65-8 0,-52 67 17 0,0 0-2 0</inkml:trace>
  <inkml:trace contextRef="#ctx0" brushRef="#br0" timeOffset="4">11694 7130 18 0,'0'0'0'0,"-53"0"19"0,-12 52-17 0,10 41-1 0,29 14 0 0,39-40-1 0,68-41 1 0,-29-13 0 0,-12-13 0 0,-27-13 5 0,13-54 0 0,-11-37-3 0,-2-3 1 0,-26 27-2 0,-2 41-2 0,-11 26-7 0,26 0-11 0,-27 13-20 0</inkml:trace>
  <inkml:trace contextRef="#ctx0" brushRef="#br0" timeOffset="5">11774 7039 13 0,'0'0'5'0,"-13"26"6"0,0 0-5 0,-15 26 5 0,15 28-8 0,13-54-3 0,67 0 1 0,-1-13 0 0,2-26 1 0,-29-13 6 0,-26-13 0 0,-13-2-4 0,-39-11-2 0,-3 13-4 0,-10 26-11 0,13 13-18 0,25 0 8 0</inkml:trace>
  <inkml:trace contextRef="#ctx0" brushRef="#br0" timeOffset="6">12103 6891 8 0,'0'0'6'0,"-10"-39"2"0,-3 26 2 0,13 13 2 0,-16 0-10 0,16 39-1 0,0 16 2 0,0 77 5 0,0-41-4 0,16 15-3 0,-16 1 1 0,0-27 0 0,0-28 1 0,0-13-1 0,0-39-2 0,0 13 1 0,0-26 9 0,0 13-2 0,0-13 0 0,-16-91-7 0,3-31 0 0,0 16 0 0,0 28-3 0,0 11 3 0,26-11-5 0,26 23 0 0,13 17 2 0,3 22 0 0,-3 29-1 0,-13 0 0 0,-25 29 3 0,-1 9 0 0,-26 43 2 0,-1-3 0 0,-38 2 1 0,-29-28-1 0,3-13-3 0,13-39-18 0,52 0-41 0</inkml:trace>
  <inkml:trace contextRef="#ctx0" brushRef="#br0" timeOffset="7">10055 10254 3 0,'-13'-42'4'0,"13"16"-4"0,0 1 2 0,-13 12 8 0,13 13-3 0,-13 13-5 0,39 106 6 0,26 52-3 0,0-26-3 0,-10-64-2 0,-32-55 3 0,-10-26 10 0,13-81-6 0,29-90-5 0,10-42 0 0,0 3 0 0,-25 104-1 0,1 80-1 0,-43 39-4 0,15 80 4 0,-26 117 1 0,12-23-1 0,14-96 0 0,0-65 0 0,14-26 3 0,-14-26 0 0,41-65 2 0,24-83-3 0,-25-36 1 0,27 10-2 0,-27 94 0 0,-27 67 0 0,-13 39-1 0,-13 26-4 0,0 161 4 0,13 49 0 0,13-88 0 0,0-83 0 0,-13-52 1 0,0-13 4 0,0-13-2 0,0-52-2 0,26-135-1 0,26-10-2 0,3 10-11 0,-42 42-19 0,-13 119-13 0</inkml:trace>
  <inkml:trace contextRef="#ctx0" brushRef="#br0" timeOffset="8">10689 9722 7 0,'-13'0'11'0,"-13"0"1"0,13 0-6 0,0 68 2 0,13 64 1 0,13 13-3 0,0-13-4 0,13-25-1 0,0-27 0 0,-26-28 1 0,0-13-1 0,-13-39-1 0,26-65-16 0,0-41 4 0,-26-14 6 0,-13 1 4 0,-39-13 3 0,-29 25 10 0,54 56 8 0,14 12-7 0,26 39-6 0,53-55-4 0,93-10-1 0,52-41 0 0,26-13 0 0,-51 38-1 0,-79 55-6 0,-68 26-25 0,-26 94-11 0</inkml:trace>
  <inkml:trace contextRef="#ctx0" brushRef="#br0" timeOffset="9">10598 9909 19 0,'-42'0'16'0,"16"0"-6"0,39 0 0 0,13-26-6 0,68 0-1 0,36-16-2 0,163-64-10 0,-186 80-43 0</inkml:trace>
  <inkml:trace contextRef="#ctx0" brushRef="#br0" timeOffset="10">11297 9473 24 0,'0'-13'18'0,"0"0"-7"0,0 13-16 0,0 13 9 0,13 65 2 0,42 54-3 0,10 0-2 0,-26-38 0 0,0-42 1 0,-13-39-1 0,3 0 2 0,-29-26 5 0,13-26 2 0,39-106-5 0,-13 25-2 0,-12-12-1 0,14 25 0 0,-41 107-2 0,0-13 0 0,0 26 0 0,0 16-3 0,13 49 2 0,66 135 1 0,-27-94 0 0,-23-93 0 0,23 52 0 0,-26-65 0 0,-13 2 2 0,-13-15-2 0,81-132 6 0,75-200-2 0,-10-13-3 0,-67 109-10 0,-24 155-67 0,-55 81 56 0</inkml:trace>
  <inkml:trace contextRef="#ctx0" brushRef="#br0" timeOffset="11">10624 9499 5 0,'-13'0'7'0,"0"0"-5"0,26-13-2 0,13-13 4 0,0-3 0 0,0 3-3 0,-13 1 2 0,0 25 1 0,0-13-1 0,16 13 2 0,-3 0 0 0,13 0 1 0,26-26-2 0,-13 13-2 0,3 13-1 0,-3 0-1 0,-26 26 0 0,-26 0 0 0,0-1 2 0,0 30 2 0,-26-16 0 0,-13 39 0 0,-3-37-2 0,42-41-1 0,-13 13 2 0,13-13 6 0,0-13-4 0,0-15-6 0,-52-24-5 0,13 0 6 0,-13 13 0 0,0-3 2 0,23 30 3 0,16 12-3 0,13 0-4 0,0 54-1 0,-13 89 4 0,0 82-1 0,13-25 0 0,0-41 1 0,0-40-1 0,0 0 2 0,-13-54-1 0,13-39-1 0,-13-26 3 0,13 0 1 0,13-26 0 0,-13-13 1 0,0-145-4 0,13-3 1 0,13 16-2 0,0 13 0 0,-10 129 0 0,20-90-1 0,-20 93 1 0,23-65 0 0,0-2-3 0,-26 67 3 0,26 0-4 0,-13-3 2 0,29 16 0 0,11 0 0 0,-40 13-1 0,13 26-1 0,-24 42 3 0,12 51 1 0,-41-15 4 0,-14-24 1 0,15-67-4 0,-53 68 3 0,40-55-3 0,-94 93 3 0,29-54 0 0,39-37-1 0,26-28-1 0,10 0 0 0,3-13-1 0,13-2 0 0,0 15-1 0,13-13-2 0,-13 13-2 0,52-52 5 0,55-42-1 0,13-12 0 0,-28 15 0 0,-11-2 0 0,-55 41 0 0,-26 39 2 0,0 0-1 0,-40-54 0 0,-1 28 1 0,-11 10-2 0,-14 16-1 0,-2 13-1 0,-36 29 1 0,13 23 1 0,36-27 0 0,29-12 1 0,26-13-1 0,13 0 0 0,-13-25-2 0,13 25 0 0,-13 0-2 0,26-13 2 0,29-13 2 0,23 0-1 0,-13 10 1 0,16 3-1 0,-29 0 1 0,-12 13-3 0,-1 13 2 0,-26-13-2 0,-13 13 2 0,0-13 0 0,0 0 1 0,-13 16 0 0,13-16 0 0,0 13 0 0,0 93 1 0,-13-54 0 0,0 0-1 0,0 28 1 0,-14-28 0 0,-12 42 1 0,-29-56 0 0,16 17 2 0,13-42-3 0,13 0 1 0,39-13 0 0,0-13-2 0,-13 0-1 0,13 13-2 0,-13-13 2 0,65-67 2 0,16-27-1 0,-2 14 0 0,-25-11 1 0,12 24-2 0,-40 41 0 0,-26 26 3 0,-52 0-4 0,-42-42 0 0,-53 29 2 0,17 26 0 0,10 26-1 0,16 29-1 0,36 10 0 0,68-40 2 0,-39 30-1 0,12 23 0 0,14-65-1 0,13 0 1 0,0-13-3 0,13 0-1 0,-13 0 5 0,27 0-1 0,-14 0 1 0,0 0 0 0,13-26 1 0,42 0 0 0,-3-39 1 0,-39 52-2 0,42-41 0 0,-3 15 0 0,-26 26 0 0,-13 13 0 0,0-13 0 0,-26 13 0 0,13-16 0 0,-13 16 0 0,13 0 0 0,1 0 1 0,1-13-1 0,-2 13-1 0,13-13 1 0,0 13 0 0,-13 0 1 0,1 0-2 0,-1 0 0 0,13 13 1 0,-13 29 0 0,15-3 0 0,-28-14 0 0,13 56 0 0,-13 23 0 0,0 2 2 0,-13-38 0 0,-2-30 2 0,2 4-1 0,0-42-1 0,13 0 0 0,-13 0 1 0,-40 13-2 0,-54 26-1 0,29-13 0 0,26-13 1 0,13-13-1 0,13 13 0 0,26-13 0 0,0 0-13 0,13-13-16 0,-26 13-29 0,13 0 48 0</inkml:trace>
  <inkml:trace contextRef="#ctx0" brushRef="#br0" timeOffset="12">10637 9312 24 0,'-68'0'25'0,"42"55"-24"0,39 90-1 0,15 0 2 0,-1 26 2 0,-1 29 0 0,-13-16 1 0,-26-10 2 0,0-57-4 0,13-62-1 0,13-84 11 0,-13-49-6 0,13-119-6 0,-13-29 0 0,0 0 0 0,0 55 0 0,0 104-1 0,-13 41 1 0,13 26-1 0,0 13-4 0,0 80 1 0,-13 159 4 0,13 26-4 0,0-79-18 0,0-173 15 0,0 78-47 0</inkml:trace>
  <inkml:trace contextRef="#ctx0" brushRef="#br0" timeOffset="13">11495 9447 3 0,'-39'-29'7'0,"0"16"-7"0,13 1 5 0,13-14 4 0,0 13-3 0,13 13 0 0,0 0-2 0,0 64 2 0,26 82 2 0,0-14-4 0,0-64-2 0,-13-30 0 0,-13-38 1 0,0-12 19 0,-13-69-17 0,-26-64-3 0,0 28 0 0,26 63-1 0,13 54-1 0,-13-13 1 0,13 26-7 0,0 93 4 0,26 78 3 0,13-23-1 0,-13-109 0 0,-13-39 0 0,-13-52 7 0,-13-93-6 0,-26-1 0 0,13 40 1 0,13 67-1 0,13 26-2 0,0 13-5 0,13 78 5 0,13 57 1 0,13-29-1 0,-13-80 2 0,-26-26 0 0,0-26 3 0,0-26-2 0,0-109-2 0,-26 16 1 0,0 41-2 0,13 65 1 0,13 26-6 0,-13 26 0 0,13 78 4 0,26-11 2 0,-13-12 0 0,0-55 0 0,-13-39 3 0,0-26 1 0,-13-68-4 0,-13 53 3 0,26 54-6 0,-13 28-5 0,13-15 8 0,13 78 0 0,-13-62 0 0,39 103-1 0,0-54 1 0,-13-24-1 0,0-15 2 0,-13-26-5 0,-13-13 3 0,0-52 4 0,13-67-2 0,-13 93-1 0,16-161 3 0,-3 42-1 0,13 25-1 0,-13 95-1 0,26-69 0 0,-26 68-1 0,-13 39-5 0,-13 94 6 0,-39 77 1 0,13 3-1 0,-16-55 0 0,42-54 0 0,0-65 1 0,26-52 1 0,39-106-2 0,16-40 0 0,-2 11 1 0,-40 110-2 0,-13 64-1 0,-39 51-4 0,-40 136 6 0,1-15 0 0,10-40 0 0,29-52 1 0,26-80-1 0,13-54 1 0,55-117 1 0,-3-16-1 0,-12 28 1 0,-27 82-2 0,-26 64 1 0,0 26-2 0,-13 0-1 0,-14 38 1 0,27-51-1 0,-13 0 2 0,26-12 1 0,-13 24-3 0,27 69 1 0,53 64 2 0,-1-12-1 0,-11-69 0 0,-42-35 1 0,-13-29-1 0,-13 0 7 0,-26-93-5 0,-55-40 0 0,29 27 2 0,25 67-2 0,27 26-1 0,0 26-1 0,0 0-6 0,53 93 6 0,12-2 0 0,-10-36-1 0,-42-68 1 0,-26-55 6 0,-55-129-6 0,29 93 3 0,26 75-2 0,13 32-12 0,13 88 9 0,26 28 2 0,29-25 0 0,-29-27 0 0,-39-28 0 0,13-39 0 0,-13-13 1 0,13 0 1 0,-13-13 2 0,13-107-4 0,13-38 1 0,16-13-1 0,-6 10 0 0,6 57 0 0,-29 89 0 0,-26 30-7 0,0 63 5 0,-52 148 2 0,-16-29 0 0,81-168 0 0,-52 90-1 0,26-41 1 0,26-78 1 0,26-39-2 0,65-135 2 0,16-23 1 0,-29 0 1 0,-12 90-3 0,-66 107 0 0,41-41 0 0,-41 41-6 0,-13 0 5 0,-28 93-2 0,-25 81 3 0,40-148 0 0,-55 158 1 0,29-77 0 0,52-94-1 0,-26 38 1 0,26-64 0 0,55-51 0 0,10-123-1 0,0 3 1 0,-26 77 2 0,-39 94-4 0,0 26-1 0,0-13 1 0,-39 132 0 0,-39 53 1 0,26-53 1 0,23-77 0 0,29-55 2 0,16-13 0 0,-3 0-3 0,39-107 0 0,26 14 2 0,-78 93-1 0,0 26-1 0,-26 39-1 0,-42 122-21 0,3-16-49 0</inkml:trace>
  <inkml:trace contextRef="#ctx0" brushRef="#br0" timeOffset="14">9723 9802 20 0,'0'-12'15'0,"0"12"-13"0,26 54-2 0,55 91 8 0,11 27-1 0,2-40-4 0,-29-39-1 0,-39-54-1 0,-26-39 3 0,0-13 9 0,0 13-10 0,-52-106 1 0,-42-39-3 0,16 12 2 0,38 79 0 0,40 41-3 0,-13 0 1 0,13 13-6 0,13 80 3 0,27 78 2 0,12-25-1 0,-52-107 1 0,26 67 0 0,-13-41 0 0,-13-39 3 0,0-26 3 0,-39-91-5 0,-13-28-1 0,38 103 1 0,-25-90 0 0,11 67 0 0,15 52-2 0,54 132-9 0,-41-93 10 0,79 148-1 0,-1-70 1 0,-36-76 0 0,-42-41 1 0,0-80 4 0,-42-130-5 0,-62-29 3 0,51 120 2 0,25 106-4 0,28 13-7 0,13 93 1 0,68 117 5 0,-16-10-1 0,-39-161 1 0,55 106 0 0,-55-51 0 0,-26-81 2 0,13-26 8 0,-13-29-7 0,-13-10 0 0,13 14-3 0,-13 38 0 0,13-13 0 0,26-94 1 0,26-77 0 0,42-16-1 0,-29 68-1 0,-39 80-1 0,-26 65-1 0,-26 52 1 0,-52 135 3 0,13-3-1 0,10-65-1 0,42-93 1 0,13-39 2 0,13-52-2 0,26-93 1 0,13-39-1 0,-10 64 1 0,-16 66-1 0,-26 54 0 0,-13 41-8 0,-29 131 7 0,-7 12 1 0,7-26-1 0,42-116 1 0,0-55 3 0,26-42-3 0,26-90 1 0,3 12 1 0,-42 82 0 0,-13 64-2 0,-13 38-3 0,-42 110 1 0,3-2 2 0,26-108-2 0,26-38 3 0,13-52-1 0,16-106-3 0,36-68 6 0,-26 55-1 0,0 52-3 0,-26 67 2 0,-13 52-3 0,-13 39-1 0,52 109 3 0,1 10 0 0,27-52 0 0,-40-80 0 0,-27-26 1 0,13-26 5 0,-13-52-1 0,-13-122-4 0,-1 3 0 0,1 117 0 0,13 67-1 0,0 0-1 0,-13 28-6 0,13 102 7 0,0 18 0 0,13-16 1 0,0-80-1 0,-13-52 0 0,0 0 3 0,0-26 2 0,0 13-1 0,0-13-3 0,0 39-5 0,-13-13-1 0,13 39 4 0,13 0 1 0,-13-26 0 0,0 0 1 0,14-26 2 0,-14-26 1 0,39-106-2 0,29-26-1 0,-42 129-1 0,13-103 0 0,-13 132 0 0,26-120-7 0,0 82-18 0,-36 22-31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21641 14128 15 0,'0'0'12'0,"-13"-13"-7"0,-39 0 12 0,0 13-13 0,-55 26 4 0,42 28-5 0,-27 117-2 0,51 3 1 0,-12 62-2 0,53-103 0 0,40-66 0 0,40-54 6 0,-67-13-4 0,134-119 11 0,-4-120-6 0,-36-26-2 0,-81 55 4 0,-94 36-6 0,-62 68 1 0,-42 67-3 0,12 39-11 0,56 26-45 0,75 29 4 0</inkml:trace>
  <inkml:trace contextRef="#ctx0" brushRef="#br0" timeOffset="1">21313 14302 35 0,'0'0'37'0,"-14"13"-33"0,14 38 1 0,53 123-1 0,12-3-1 0,3-38-2 0,-16-68-11 0,16-37-25 0,-3-82-9 0</inkml:trace>
  <inkml:trace contextRef="#ctx0" brushRef="#br0" timeOffset="2">21827 14143 14 0,'0'-28'23'0,"28"-63"11"0,-28 78-11 0,0 26-17 0,0 119-3 0,-13 65-1 0,13 3 0 0,13-54-1 0,-13-95 0 0,13-38 2 0,-13-39 6 0,13-132-5 0,13-81-2 0,53 27-2 0,15 53-6 0,13 53 3 0,-42 80-2 0,-39 26 2 0,-26 39 5 0,-39 80 7 0,-29-25-7 0,16-14-1 0,13-15-1 0,26-10 0 0,13-4-1 0,13 30 1 0,13-3 0 0,55 15-4 0,23-28-24 0,42-52-41 0,-133-13 51 0</inkml:trace>
  <inkml:trace contextRef="#ctx0" brushRef="#br0" timeOffset="3">22925 13943 45 0,'-26'-12'22'0,"-91"-14"-12"0,-29 39 7 0,52 64-11 0,54 17-7 0,106-1 2 0,67-2 1 0,0-11-1 0,-55 1 0 0,-26 12 2 0,-52-2 6 0,-39-26 2 0,-39-24-11 0,-29-41-35 0,29-41-41 0,78 41 63 0</inkml:trace>
  <inkml:trace contextRef="#ctx0" brushRef="#br0" timeOffset="4">23904 14353 7 0,'0'-26'26'0,"-26"-28"-1"0,-26 41-11 0,-42 26-10 0,2 80-3 0,40 14-1 0,52-27-2 0,52-28 1 0,27-52 0 0,14-52 1 0,-40-80 3 0,-14-29-1 0,-24-23 3 0,-15 26-1 0,-15 51 3 0,15 81 5 0,-13 26-5 0,0 13-4 0,-13 65-2 0,-14 135 1 0,1 0-5 0,-2 12 2 0,28-41-9 0,26-106-26 0,67-49-10 0,-53-45 24 0</inkml:trace>
  <inkml:trace contextRef="#ctx0" brushRef="#br0" timeOffset="5">24209 14260 17 0,'0'0'9'0,"-26"-26"27"0,-39 26-16 0,-16 55-15 0,-10 48 1 0,23 4-2 0,42-40-5 0,39-41 0 0,41-26 2 0,-1 0 1 0,-14-26 0 0,13-28 1 0,-23 2 2 0,-3-16 0 0,-26 29-1 0,-13 39 6 0,13 13-10 0,-13 13-2 0,13 55 1 0,-16 12 1 0,16-54-2 0,16-26 0 0,-3-26 1 0,10-26 3 0,32-54 0 0,10-14-1 0,29 14-8 0,-68 54 3 0,-13 39 2 0,-13 13 3 0,-13 55 1 0,0 25 4 0,-28-2 0 0,27-37-2 0,14-54 2 0,0-13 2 0,29-41-3 0,-3-53-2 0,0 43-2 0,0 38 0 0,1 10-2 0,-14 16-4 0,-13 0 3 0,13 0-15 0,13 29-23 0,-11 48-17 0,-2-48 28 0</inkml:trace>
  <inkml:trace contextRef="#ctx0" brushRef="#br0" timeOffset="6">24063 14115 9 0,'0'0'22'0,"-13"-39"0"0,-13-13 5 0,13 10-8 0,0-9 1 0,26-17-14 0,39 29-4 0,-52 26-2 0,81-26-1 0,-3 39 0 0,42 26 0 0,11-13 1 0,2-78 1 0,26-80-8 0,-68 10-52 0,-78 83 5 0</inkml:trace>
  <inkml:trace contextRef="#ctx0" brushRef="#br0" timeOffset="7">24473 14195 12 0,'-13'0'10'0,"0"0"5"0,13 0 2 0,-13 26-15 0,0 42 3 0,-14 51 6 0,-12 26-1 0,-16-28-2 0,16-63 0 0,26-41 1 0,26-26 0 0,-13-12-5 0,26-69-2 0,42-25-1 0,-16-14 0 0,1 40-1 0,-12 41-3 0,-14 52 0 0,-1 13 1 0,0 93 3 0,0 40 0 0,-13-27-14 0,13-28-81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17662 1349 31 0,'-26'0'30'0,"-42"-26"-22"0,-24-28 11 0,-2 2-2 0,-52 13-8 0,16 0-2 0,-42-15-2 0,12 15-2 0,-38-3 1 0,13 29-1 0,26 0-2 0,133 13 0 0,-160 13 0 0,14 29-3 0,13-3 2 0,0 28-3 0,15-2 1 0,11 54 3 0,29 27-1 0,-3 12-2 0,0-39 2 0,15 14-2 0,53-1 1 0,-3 13 1 0,42 13-3 0,42 16 2 0,36-15-1 0,16-1 2 0,11-13-2 0,28-52 2 0,10-15-1 0,30-23 2 0,28-16 0 0,-19-13 0 0,17 15-2 0,-27-15-1 0,0-13 2 0,-26-13 0 0,0-26 0 0,0-15 0 0,14-11 1 0,-4-16-1 0,-23-10 1 0,-26 11 1 0,-15-11-1 0,2-15 2 0,-29-14-2 0,-26 14 0 0,-13 2 3 0,3-54 2 0,-6 0-5 0,3 25 1 0,-10 14 2 0,-16 25 1 0,-16 17-1 0,-20-4 1 0,-19-10-3 0,-10 11 0 0,0 2-1 0,-42-3-7 0,-40 17-23 0,-25-1-17 0,29 23-33 0</inkml:trace>
  <inkml:trace contextRef="#ctx0" brushRef="#br0" timeOffset="1">16020 5319 11 0,'0'-55'10'0,"0"-9"-5"0,-26 22 8 0,-55 29-4 0,-23 55-8 0,-3 116 0 0,16 81 0 0,78-94 0 0,39-93-1 0,39-39 0 0,68-65 1 0,-52-42 0 0,-16-38-1 0,-26-91 2 0,-26 10 0 0,-13 55 1 0,-13 65 5 0,-13 41 4 0,13 52-4 0,13 0-5 0,0 0-3 0,0 13-1 0,0 13 3 0,0 119-1 0,13 68-2 0,0 23 1 0,13-10 2 0,0-120-18 0,14-28-20 0,-14-37-2 0</inkml:trace>
  <inkml:trace contextRef="#ctx0" brushRef="#br0" timeOffset="2">15663 5093 28 0,'-52'0'29'0,"25"0"-27"0,14 0-3 0,53 0 1 0,80 0 2 0,88 0-1 0,32 0-1 0,-67-13-14 0,-17 13-33 0</inkml:trace>
  <inkml:trace contextRef="#ctx0" brushRef="#br0" timeOffset="3">16258 5371 12 0,'0'0'0'0,"0"0"17"0,-13 13-16 0,26-13 4 0,13 13 3 0,29 0-2 0,36-52-1 0,16-13-2 0,-29-3-1 0,-26-9 0 0,-39 22 3 0,-26 3 0 0,-65 13-1 0,-13 26-1 0,-3 65-2 0,16 54-1 0,36-25 1 0,42-14-4 0,15-2 4 0,51 3-1 0,41-30 2 0,-42-51-3 0,26-38-1 0,-25-30 3 0,-12-23 0 0,-15-15 0 0,-12 0 0 0,-14 41-1 0,0 36 4 0,-26 29 0 0,13 16-5 0,-26 49 0 0,12 80 2 0,1-39-1 0,26-28-1 0,27-49 1 0,-14-3 1 0,29-39 0 0,23-68 2 0,-10-38-1 0,-16 15 1 0,-39 50 1 0,-13 66-2 0,0 43-4 0,0 90-19 0,39 52-19 0,-26-116 0 0</inkml:trace>
  <inkml:trace contextRef="#ctx0" brushRef="#br0" timeOffset="4">16391 5067 48 0,'0'0'0'0,"-26"-28"29"0,39-50-26 0,94-15 2 0,23 41-3 0,-10 52-21 0,-15 80-45 0</inkml:trace>
  <inkml:trace contextRef="#ctx0" brushRef="#br0" timeOffset="5">16908 4790 29 0,'0'-13'31'0,"-14"0"-16"0,80 13-20 0,54 39-21 0,-94-26 17 0,65 39-25 0</inkml:trace>
  <inkml:trace contextRef="#ctx0" brushRef="#br0" timeOffset="6">17886 4629 14 0,'0'0'14'0,"0"0"-9"0,0 0 0 0,0 41 9 0,13 79 0 0,-13 51-7 0,0 26-2 0,0-23-1 0,0-29-1 0,0-25-3 0,0-94 1 0,0-39 2 0,0-13-1 0,0-94-4 0,13 1 1 0,26 13-4 0,1 25 2 0,14 55-4 0,-28 39 2 0,0 94 5 0,-12 25 2 0,12-13-3 0,-13-12 0 0,55-27-3 0,10-67-1 0,3-42 1 0,10-35 4 0,0-69 2 0,-23 14 0 0,-42 13 2 0,-13 41 7 0,-52 23-2 0,-29 42-4 0,55 0-5 0,-78 29 0 0,26 49 0 0,36 15-1 0,29-2 0 0,52 2 0 0,42-25-1 0,39-29 3 0,-28-39-5 0,-11-52 5 0,-16-42 2 0,-10-25-2 0,-29 12 1 0,-26 56 0 0,-13 64 0 0,-13 38-2 0,0 82 0 0,0 80 4 0,-26 25-2 0,10-67-2 0,29-51 0 0,0-68-1 0,0-52 2 0,13-26-1 0,-13-39 0 0,42-109 0 0,-42 135 0 0,65-171 1 0,-39 104-6 0,-26 77 5 0,78-129 0 0,-36 80-1 0,-29 52 0 0,52-28-1 0,-25 28-1 0,-27 26 3 0,-13 26 4 0,-13-13-3 0,-27 93 2 0,-12-13-2 0,-42 11-2 0,-36 2-10 0,-3-51-21 0,26-16-14 0</inkml:trace>
  <inkml:trace contextRef="#ctx0" brushRef="#br0" timeOffset="7">18599 5981 79 0,'0'0'17'0,"-14"-16"-7"0,14 16-14 0,0-13-6 0,14-52-51 0,-14 39 32 0</inkml:trace>
  <inkml:trace contextRef="#ctx0" brushRef="#br0" timeOffset="8">17753 5568 29 0,'-13'0'26'0,"-78"93"-17"0,-16 120-9 0,41 39-35 0,66-174 7 0</inkml:trace>
  <inkml:trace contextRef="#ctx0" brushRef="#br0" timeOffset="9">19684 5503 6 0,'0'-26'10'0,"16"0"12"0,-16 11-4 0,0 30-12 0,-16 89-5 0,-23 83-31 0,26-109 0 0</inkml:trace>
  <inkml:trace contextRef="#ctx0" brushRef="#br0" timeOffset="10">20308 5054 5 0,'0'0'6'0,"-13"39"-3"0,-16 68 5 0,-10 38-2 0,0-39 1 0,26-67-4 0,0-26-1 0,26-26-4 0,26-80 1 0,29-27-4 0,-3 30 1 0,-13 22-1 0,0 42-2 0,-13 52 5 0,-39 107 2 0,0-40 1 0,0 26 2 0,0-67-3 0,42-26 2 0,23-65 3 0,69-106-2 0,-1-13-2 0,-3-29 0 0,-36 42 0 0,-94 119-1 0,78-94 1 0,-52 27 1 0,-39 54 2 0,-26 13 2 0,-29 13-5 0,3 26 0 0,0 26 0 0,13 54-2 0,10 14 1 0,16 38 5 0,13 26-1 0,0 16 3 0,0-57-3 0,13-115-4 0,0 102 3 0,0-75 2 0,0-42 2 0,0-26 0 0,39-81-4 0,3-38-4 0,23 39-3 0,0 38 1 0,-39 55-7 0,-26 26 6 0,13 81 4 0,-13 38 1 0,26-52-1 0,3-28 0 0,23-52 3 0,0-52 2 0,29-41-2 0,-15-14 0 0,-14 17-3 0,-39 61 0 0,-13 29-2 0,-39 81 1 0,0 51 0 0,26-39 1 0,13-80 1 0,39-26 3 0,42-41 0 0,-16-24-1 0,-13-2 0 0,-26 41 0 0,-26 39-1 0,-13 26-2 0,13 25-1 0,-13 82 1 0,0 54 3 0,0-29-2 0,13-39 0 0,-13-12 0 0,13-56 0 0,0-38 1 0,-13-13-1 0,13-25 0 0,0-69-1 0,0-64 1 0,0 0-8 0,65-29 8 0,26-23 0 0,16 77-3 0,-54 79-1 0,-40 54 0 0,-26 54 6 0,-14 92-2 0,-25-27-2 0,13-28-18 0,-68-50-32 0,55-41 23 0</inkml:trace>
  <inkml:trace contextRef="#ctx0" brushRef="#br0" timeOffset="11">21326 5174 17 0,'13'-29'22'0,"26"-36"-17"0,0 52-17 0,-39 104-18 0</inkml:trace>
  <inkml:trace contextRef="#ctx0" brushRef="#br0" timeOffset="12">21232 5981 29 0,'-26'26'22'0,"12"-26"-20"0,-38 25 15 0,39-76-35 0,39-30-27 0</inkml:trace>
  <inkml:trace contextRef="#ctx0" brushRef="#br0" timeOffset="13">21986 5158 26 0,'0'16'14'0,"-13"-3"-4"0,13 0 1 0,0 0-9 0,0 26 5 0,0 2-4 0,-13-28-2 0,13 13 2 0,0-26 3 0,0-13 3 0,0-42-5 0,26-77-1 0,55 13-8 0,-29 93-7 0,-26 26 3 0,16 93 6 0,-29 27-1 0,-13-14 2 0,23-54-3 0,19-26 1 0,49-65 6 0,16-80 0 0,26-40 0 0,-15-12 0 0,-37-3 0 0,-42 68-4 0,-52 28 0 0,-13 52 1 0,13 13 1 0,-29 0 0 0,-10 13-2 0,0 26 0 0,12 52 1 0,12 28 4 0,15 27 7 0,0 38-1 0,0 3-2 0,-14-29-2 0,27-67-1 0,0-65 0 0,0-26 6 0,14-39-4 0,38-106-4 0,16 38 0 0,-16 53 0 0,-39 67-10 0,-13 13 2 0,26 67-2 0,0 40-18 0,29-14-6 0,23-41 5 0,13-52 22 0,16-52 10 0,-41-55 15 0,-25 4 7 0,-54 35-6 0,-28 29-14 0,-51 39-6 0,-2 81 0 0,42-17-1 0,39-22 0 0,39-42 1 0,13-13 0 0,29-26 2 0,-29-29 1 0,0-9 0 0,-12 22-1 0,-14 16-1 0,-13 26 1 0,-13 42-2 0,0 10-2 0,-1 28 2 0,28-28-2 0,-1-13-1 0,13-26 1 0,2-26 3 0,12-39-1 0,38-29 0 0,-10 4-6 0,-29 35 1 0,-39 42-3 0,0 29 11 0,-39 61 1 0,13-9 3 0,-3-29-3 0,29-52-3 0,13-26 2 0,16-13-1 0,23-67-1 0,0 38-2 0,-13 29-7 0,-23 39-8 0,-3 55 9 0,-3 35-1 0,16-35-6 0,-26-42 10 0,16 13-5 0,-3-13 5 0,13-13 5 0,39-39-3 0,82-187-3 0,-147 200 4 0,65-80 0 0,-10-39-1 0,-29 64 3 0,-13 3-1 0,0 24-2 0,-13 41 1 0,0-78 1 0,-13 24-1 0,0 28-1 0,-13 52-7 0,-16 67 10 0,16 37 12 0,13 57 1 0,0-3-4 0,13 26-2 0,0-49-4 0,-13-96 0 0,13-39 3 0,0-26 3 0,26-13-6 0,0-42-2 0,55-38-2 0,-16 28-1 0,-10 65-15 0,-19 65-20 0,19 93-57 0</inkml:trace>
  <inkml:trace contextRef="#ctx0" brushRef="#br0" timeOffset="14">20081 6217 26 0,'-13'-13'23'0,"13"13"-8"0,-13 28-8 0,13 89-5 0,0 44-1 0,26-29-3 0,-13-15-14 0,-13-50-17 0,-26-67 11 0</inkml:trace>
  <inkml:trace contextRef="#ctx0" brushRef="#br0" timeOffset="15">19896 6575 9 0,'-14'-39'32'0,"1"13"-15"0,40-3-13 0,79-36-2 0,28 11 0 0,-121 54-2 0,78-26 1 0,-36 26-1 0,-32 13 2 0,-7 13 5 0,-16-10-5 0,0 74 7 0,13-9-5 0,0 12 1 0,0-41-3 0,-13-39-2 0,0-39 10 0,13 26-8 0,-13-13 4 0,13-80-4 0,39-66-2 0,1 40 0 0,-12 41-4 0,25 50-7 0,-27 15 3 0</inkml:trace>
  <inkml:trace contextRef="#ctx0" brushRef="#br0" timeOffset="16">20796 6562 10 0,'0'0'11'0,"0"0"6"0,0 0-1 0,0 0-8 0,39-13-5 0,16-13 0 0,-3 0-2 0,-13-3 0 0,-13 16 4 0,-26 0 3 0,-13 13 2 0,-26 0-9 0,-26 0-1 0,-16 39-1 0,42 3 3 0,13 10-4 0,39 15 2 0,39-15 0 0,42-26 2 0,10-13-1 0,-10-52-1 0,-3-26-1 0,-23-28 0 0,-2-1-1 0,-40 68 0 0,-13 14 5 0,-13 12-3 0,-13 25-1 0,13-12 1 0,0 68 2 0,-13-3-1 0,0-11 2 0,13-41 1 0,0-52 3 0,13 0-4 0,13-41 1 0,13 2-4 0,16 10 0 0,-16 29-3 0,13 26-2 0,-13 39-11 0,0 55-24 0,16-1-10 0</inkml:trace>
  <inkml:trace contextRef="#ctx0" brushRef="#br0" timeOffset="17">20916 6497 52 0,'0'-16'26'0,"39"-49"-12"0,39-15-8 0,3 67-6 0,11 39-11 0,41 54-43 0,-107-41 23 0</inkml:trace>
  <inkml:trace contextRef="#ctx0" brushRef="#br0" timeOffset="18">22317 5926 31 0,'0'0'28'0,"-26"13"-12"0,0 55-6 0,-16 90-1 0,19 13-5 0,36-26-10 0,39-38-34 0,-26-53-3 0,-26-54 34 0</inkml:trace>
  <inkml:trace contextRef="#ctx0" brushRef="#br0" timeOffset="19">22041 6497 26 0,'0'-16'26'0,"13"-10"-22"0,78-25 2 0,55-30-5 0,26-10-8 0,-12 24-26 0,-108 41 10 0</inkml:trace>
  <inkml:trace contextRef="#ctx0" brushRef="#br0" timeOffset="20">22529 5568 15 0,'0'0'7'0,"-13"16"13"0,-1 36-12 0,1 67-3 0,13 26 2 0,0 13 1 0,0 1-1 0,0-53 0 0,0-25-1 0,0-30-1 0,0-38 0 0,13-26 4 0,-13 0-5 0,0 0-1 0,14-41 0 0,25-24 0 0,29 13-1 0,23-2 0 0,-91 67-2 0,13 26 0 0,29 28-1 0,10 11 1 0,0 16-1 0,-13-17-3 0,-13-9-6 0,29-42-5 0,10-39 0 0,1-42 2 0,-12 14 3 0,-41-11 2 0,0 26 3 0,-26 13 6 0,-28 13 4 0,-12 13 1 0,-12 13 0 0,26 39 0 0,23 13 0 0,16-11-2 0,16-28 0 0,10-13-1 0,-13-13-3 0,13-13 3 0,13-13-1 0,-39 14-1 0,53-56 1 0,1-23 0 0,-54 91-1 0,14-41 1 0,-14 54 6 0,0 2-8 0,-14-2 2 0,14 26 0 0,-13 39 0 0,13-36-1 0,13-4-1 0,14-38-1 0,38 0 0 0,3-67 0 0,-16-24 0 0,0-28 1 0,-26-14 0 0,-10 40 2 0,-16 80 1 0,-16 26 1 0,16 0 0 0,-13 16-1 0,13 48 0 0,0 43 0 0,0-1-1 0,13-12 0 0,16-30 0 0,-19-35-2 0,-10-29-1 0,-23-39-9 0,-32-29 2 0,16 4 3 0,26 22 2 0,13-23 2 0,39 0 1 0,42-28-1 0,-3 41-3 0,-13 0-9 0</inkml:trace>
  <inkml:trace contextRef="#ctx0" brushRef="#br0" timeOffset="21">23006 6126 42 0,'-13'-26'42'0,"-16"-16"-13"0,42-35-11 0,94-30 0 0,27 14-15 0,-43 67 1 0,3 26-8 0,-29 39-22 0,0 28-19 0,29-41-10 0,-2-65 29 0</inkml:trace>
  <inkml:trace contextRef="#ctx0" brushRef="#br0" timeOffset="22">23959 5436 23 0,'0'0'0'0,"0"-13"65"0,-26 13-42 0,-108 106-22 0,-12 68-3 0,107-83-6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8254 5080 9 0,'0'0'0'0,"0"0"10"0,-13 0-4 0,-26-26 1 0,-52-15-1 0,-42-11 0 0,-27 0 3 0,-12 11-1 0,0 41-1 0,0 15-5 0,-27-2 1 0,43 13 4 0,36 13-3 0,0 39-1 0,0 57 1 0,67 62-2 0,53 42 0 0,94 12-1 0,79-54-2 0,64-23 0 0,94-31-2 0,79-63-1 0,26-67-10 0,-52-145-2 0,-105-39 10 0,-149 13 3 0,-208-68 5 0,-227-119 6 0,-14 96 6 0,-130-3 0 0,105 133-10 0,292 93-3 0,-267-16 0 0,-9 29-7 0,61 120-42 0,163-27 11 0</inkml:trace>
  <inkml:trace contextRef="#ctx0" brushRef="#br0" timeOffset="1">8599 8534 15 0,'0'13'10'0,"0"0"0"0,13-26 39 0,-13 13-43 0,13 0-4 0,0 0-2 0,0 0-1 0,15-13 1 0,-1 13 2 0,51-13-2 0,3-3 2 0,-16 16 0 0,13-13-1 0,-26 13 1 0,3-13-1 0,-3 13-1 0,-12 0 1 0,-1 0 0 0,16-13 0 0,10 13-1 0,3 0 2 0,-29 0-2 0,0-13 1 0,-13 13-1 0,13 0 1 0,13 0-1 0,16 0 1 0,24 0 0 0,-12 0 0 0,-27 13 1 0,-1-13-2 0,-10 0 1 0,-29 0-1 0,26 0 1 0,-13 13-2 0,-13-13 2 0,39 0-1 0,-36 0 0 0,49 0 0 0,13 0-2 0,-12 0 2 0,54 0 1 0,-55 0 0 0,-10 0 0 0,-3 0-1 0,-13 0 0 0,3 0 0 0,-29 0 0 0,0 0 1 0,-13-13-1 0,10 13 0 0,6 0 0 0,-3 0 0 0,13 0 0 0,0 0 0 0,-13 0 0 0,0 0 1 0,13 0-2 0,13 0 2 0,3 0-1 0,23 0-1 0,-65 0 2 0,40 0-1 0,-27 0 0 0,28 0-1 0,-41 0 2 0,27-13-1 0,-27 13 0 0,26 13-92 0,0-13 72 0</inkml:trace>
  <inkml:trace contextRef="#ctx0" brushRef="#br0" timeOffset="2">3995 6972 10 0,'0'0'15'0,"0"13"-11"0,13-13 1 0,13 13 3 0,1 15 1 0,-1-15-2 0,15 13-2 0,12 13 1 0,25 0-1 0,3-13-1 0,10 2-1 0,16-2-1 0,-29 0 1 0,29-13-2 0,-15 0 1 0,28 0-1 0,-29-13 1 0,3 0-1 0,23 0 1 0,-23-13-2 0,-28 13 1 0,1-13 0 0,-14 0 1 0,-27 0-1 0,26 0 1 0,16-13 0 0,-16-2-1 0,0 2-1 0,-13 13 2 0,-39 13-2 0,13 0-7 0,16-26-35 0,36-26-7 0</inkml:trace>
  <inkml:trace contextRef="#ctx0" brushRef="#br0" timeOffset="3">10371 6946 28 0,'0'0'0'0,"0"0"14"0,26 0-13 0,-11 0 5 0,-2 0 1 0,0 13 2 0,13-13-2 0,1 26-2 0,12 0 0 0,0 2-2 0,3-2-1 0,10 0 1 0,-13 0-1 0,16 0-1 0,-3 0 1 0,-13-13-1 0,0 15 0 0,-13-15-1 0,26-13 1 0,-10 13-1 0,-3-13 1 0,-13 0-1 0,14 0 1 0,-40 0-1 0,39 0 0 0,3 0 0 0,-3-13 0 0,0 0 1 0,-13 0-1 0,0-2 0 0,-10 15 1 0,10-13-1 0,0 0 1 0,0 0 0 0,0-13 0 0,0 0-1 0,-13 13 0 0,26-26 1 0,16-28 0 0,23-27 2 0,-78 68-2 0,66-54-1 0,-12 2 1 0,-40 78-1 0,12-52 1 0,-13 52-1 0,-13 0 5 0,0 0-4 0,0 0 3 0,0 0-3 0,0 0 0 0,0 0-16 0,0 13-34 0,-26 0-10 0</inkml:trace>
  <inkml:trace contextRef="#ctx0" brushRef="#br0" timeOffset="4">9288 9618 5 0,'0'-13'20'0,"0"13"10"0,-14 13-18 0,14-13-3 0,0 0-1 0,0 0 0 0,-13 0-2 0,13 13-3 0,-15 13-2 0,2 68 0 0,0 25-1 0,-13 26 1 0,13-41 1 0,-1-75-2 0,-12 90 2 0,13-67 0 0,13-39-2 0,-13 41 0 0,13 11 0 0,0 29 1 0,13-43-1 0,-13-38 0 0,0 42 0 0,0 10 1 0,0-24 0 0,0 24 0 0,13 13-1 0,0 41 0 0,-13 1 0 0,13-1 0 0,1-39 0 0,-14-15 1 0,13-26-1 0,0 16 0 0,0-3 0 0,0 28 0 0,0 11 1 0,-13-24 0 0,15 27 0 0,-2 12-1 0,1 11 0 0,-14 28 2 0,13-10 0 0,-13-57 1 0,-13-26-2 0,13 15 0 0,0 14-1 0,-14 23 1 0,14 2-1 0,0 0 0 0,0-93 0 0,14 107 0 0,-14 12 0 0,13-26 1 0,-13-2-2 0,26 31 1 0,-13-31 1 0,0 2-2 0,-13 26 1 0,13-12 3 0,-13-14 0 0,0 40-4 0,0-27 2 0,0 26-1 0,0 0 0 0,0 27 0 0,26-14 0 0,-13 3 0 0,16 10 0 0,-3 0 0 0,-13 16-1 0,0-70 4 0,-13 15-2 0,0 42 0 0,0 23-4 0,0 16 2 0,0-42 2 0,-13-38-2 0,0-40 1 0,0-28 6 0,13 15-4 0,-13 66-1 0,-3-14-1 0,3 0 1 0,13 27 1 0,-13-1-1 0,0-13 1 0,13 0-4 0,-13-25 5 0,0-53-1 0,13-54-1 0,0-13 0 0,-13-52 0 0,-26-202-5 0,-29-169-1 0,55 358 4 0,-53-438 1 0,14-224-1 0,52 541 1 0,13-502 1 0,13 159-3 0,-26 438 2 0,40-319-1 0,-14-80-5 0,-26 435 6 0,0-103 1 0,0 106-2 0,-13 65-8 0,0 93-3 0,13-54 12 0,0 280-2 0,26 211-4 0,68 77 3 0,-42-236-1 0,0-26-2 0,3-29 0 0,-16 16-2 0,-39-280 6 0,-13-262-5 0,-68-584 13 0,3-52 11 0,52 26-11 0,52 410-7 0,-13 330-8 0,-13 186-4 0,0 226 16 0,0 317-3 0,-26-55 6 0,26-553-5 0,-26 382 4 0,12 81-7 0,28-107 1 0,12-239-11 0,0-171 12 0,-26-239 5 0,-13-765 12 0,-13 158-8 0,65 52-7 0,0 317-2 0,-26 280 1 0,-13 181 1 0,-13 45-1 0,13 287-2 0,0 94 4 0,0 213-4 0,0 23 0 0,0-275 3 0,-13 106-4 0,-26-67 2 0,13-226 3 0,-1-196-1 0,-27-492-1 0,-25-632 4 0,66 51-1 0,39 304-3 0,14 291 0 0,-14 267 0 0,-13 197-1 0,-26 91-4 0,0 370 2 0,0 240 3 0,-27-39-1 0,1 184-1 0,13-317 2 0,-3 26-5 0,29-80 10 0,0-249-9 0,14-187 4 0,-14-397 2 0,15-755 0 0,37 493-3 0,53-29 0 0,-11 278-2 0,-68 330-23 0,-26 399 27 0,-13 236 1 0,-66 239 5 0,12-265-4 0,14 68 2 0,1-3-3 0,52-145-1 0,26-10-11 0,40-149-48 0,-27-290 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2.3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14512 13600 13 0,'-7'0'28'0,"7"0"-14"0,-6 0-6 0,-7 40-6 0,0 38-1 0,13 49 1 0,0 18-1 0,26-14 0 0,-13-24 1 0,-7-67-22 0,1-40-15 0,-14-13 21 0</inkml:trace>
  <inkml:trace contextRef="#ctx0" brushRef="#br0" timeOffset="1">14162 13897 42 0,'0'0'0'0,"-21"-20"34"0,28 14-26 0,46-47-4 0,60-20-3 0,39 13-1 0,-33 28-1 0,-20 25-16 0,-13 46-31 0,-73-39 31 0</inkml:trace>
  <inkml:trace contextRef="#ctx0" brushRef="#br0" timeOffset="2">14678 13897 21 0,'-33'-7'29'0,"7"1"-19"0,5 12-2 0,8 20-7 0,0 27-2 0,19 1 1 0,28-27-2 0,6-27 3 0,-8-27 3 0,9-27 1 0,-22-18 2 0,-12 65-7 0,-7-38 6 0,0 37 0 0,0 8-3 0,0 8-1 0,0-2-4 0,0-6 1 0,-7 33 1 0,7-27 0 0,0 60-1 0,7-25 0 0,12-2-5 0,7-12-12 0,21-27 2 0,13-40-11 0,-1-20 10 0,1-39 20 0,-47 46 23 0,-26 34-1 0,-40 32-15 0,0 33-5 0,26 6-3 0,20 1-3 0,35-19 0 0,18-8 2 0,-6-26 0 0,-20-6 4 0,-7-22 5 0,0-23-6 0,-13 43-3 0,6-57-1 0,-19 12-4 0,0 33-7 0,-6 27-41 0,5 12 27 0</inkml:trace>
  <inkml:trace contextRef="#ctx0" brushRef="#br0" timeOffset="3">14830 14195 40 0,'-34'20'28'0,"-44"33"1"0,72-47-7 0,6-12-16 0,26-47-42 0,40-14-47 0</inkml:trace>
  <inkml:trace contextRef="#ctx0" brushRef="#br0" timeOffset="4">11562 14631 16 0,'-33'7'13'0,"7"-7"5"0,13 0 4 0,13-7-6 0,0 7-10 0,54-13-8 0,58 13 0 0,60-13 3 0,25 0-1 0,-25-1 0 0,7-6-1 0,-20 7 2 0,-47 7-1 0,-45 6 1 0,-41 0-1 0,-19 0 4 0,-7 0 2 0,0 0 14 0,-7 0-18 0,7 0-3 0,7-7-64 0,-1-13 16 0</inkml:trace>
  <inkml:trace contextRef="#ctx0" brushRef="#br0" timeOffset="5">16774 13705 3 0,'0'0'2'0,"0"21"-1"0,7 24 6 0,-7 15 2 0,6 19-2 0,-6 27-1 0,-6-33-1 0,6-20-2 0,0-40 1 0,0-13 9 0,0-47-9 0,0-51-2 0,6-9-1 0,28 22-1 0,-1 12-1 0,1 39-1 0,-1 28-1 0,-1 19 2 0,-6 33 4 0,-11 27 2 0,-15 0-1 0,-15 7-1 0,9-67-3 0,-40 60 1 0,46-60 0 0,-60 46-1 0,-20 1-2 0,35-34-13 0,38-26 8 0,-6 7-46 0</inkml:trace>
  <inkml:trace contextRef="#ctx0" brushRef="#br0" timeOffset="6">17198 13982 16 0,'0'0'0'0,"0"0"11"0,-13-13 9 0,0 7-5 0,-7-1-8 0,0 7-5 0,0 20-2 0,7 14-1 0,13-1-1 0,7-7 0 0,12-13 2 0,8-13 1 0,6-32 0 0,-13-8 0 0,-7 6-1 0,-13 21 3 0,0 26 0 0,-6 8-4 0,-1 11 0 0,7-5 0 0,0 6-1 0,7-20 1 0,6-13 0 0,6 0 4 0,1-26 0 0,1-7-4 0,5 13-2 0,-20 13 2 0,-6 7-4 0,0 0 2 0,0 13 8 0,0 14-2 0,0-7-1 0,0-20 0 0,0-7 12 0,13-6-9 0,13-33-6 0,8 5-4 0,-8 28-5 0,-19 13 2 0,-7 26 8 0,6 21-1 0,7 0-11 0,-6-15-24 0,1-19 19 0</inkml:trace>
  <inkml:trace contextRef="#ctx0" brushRef="#br0" timeOffset="7">17198 13890 33 0,'0'0'0'0,"-32"-26"40"0,4-7-20 0,28 0-6 0,7 12-14 0,6 21-15 0,27 8-4 0,0 12 2 0,-14-27 18 0,-13-27 15 0,-5-25 4 0,-8 52-7 0,6 7-15 0,27 0-1 0,40-13-8 0,-34-6-6 0,-33 19-7 0,-19 0-22 0</inkml:trace>
  <inkml:trace contextRef="#ctx0" brushRef="#br0" timeOffset="8">18097 14618 6 0,'0'0'7'0,"-13"0"4"0,7 0 3 0,12 0-6 0,1 0-5 0,13 0 1 0,20 0-1 0,-1 7 2 0,15-1 3 0,-41-6-6 0,73 0 6 0,0-6-4 0,7-1-3 0,6-6-1 0,6 0 1 0,-25 5-1 0,-2 2 1 0,23-1 0 0,4 7 9 0,1 7-10 0,-13-1 0 0,-1 2 1 0,-7-1 0 0,-5-1 1 0,-14-6-1 0,-6 0 1 0,-7 0-1 0,-39 0 0 0,45 0 0 0,14-6-1 0,6-1 0 0,-13-1 2 0,-6 8 0 0,-15 0-1 0,-4 8 0 0,-22-8-1 0,1 0 2 0,-14 7-1 0,7-7-1 0,-13 0 2 0,8 0-1 0,-8-7-10 0</inkml:trace>
  <inkml:trace contextRef="#ctx0" brushRef="#br0" timeOffset="9">19950 9193 14 0,'-28'15'15'0,"28"-2"-11"0,0 65 4 0,28 83-2 0,-2-44 1 0,0-24 1 0,-26-67 1 0,14 0-3 0,-1 3-3 0,0-16-2 0,0-13 0 0,-13-13 4 0,0-68-1 0,26-90 0 0,42-16-2 0,-16 42 0 0,29-1-3 0,-3 56-4 0,0 48-7 0</inkml:trace>
  <inkml:trace contextRef="#ctx0" brushRef="#br0" timeOffset="10">20584 9167 3 0,'0'0'0'0,"0"0"17"0,-39 0-2 0,-2 26-5 0,1 41-9 0,14 27 0 0,13-1-2 0,26-41-1 0,13-39 1 0,0-13 0 0,3 0 2 0,-16-26 1 0,13-42 1 0,0-22-6 0,-13-17-3 0,-13 53 6 0,-13 54 1 0,0 0-2 0,13 13-4 0,0 0-4 0,53 15 6 0,14-15 3 0,-14 0 1 0,-1 0 0 0,-13 55 12 0,-26 64 7 0,-13-80-10 0,0-39-9 0,0-13-5 0,29-52 1 0,23-67 1 0,-13 25 4 0,-26 55-2 0,-13 26 3 0,13-2-11 0,39-11 9 0,3-13-6 0,-42 39 3 0,-13 26 13 0,-13 54-5 0,0-54-5 0,-3 107 7 0,16 12-1 0,0 26 1 0,0 3-1 0,-39-55-4 0,13-67 1 0,13-52-9 0,-13-39-36 0,-78-132-18 0</inkml:trace>
  <inkml:trace contextRef="#ctx0" brushRef="#br0" timeOffset="11">20691 8586 22 0,'0'0'19'0,"-28"-13"13"0,15 13-18 0,13 0-15 0,120 13-3 0,104 26-26 0,14 15-14 0,-197-54 36 0</inkml:trace>
  <inkml:trace contextRef="#ctx0" brushRef="#br0" timeOffset="12">21446 8386 20 0,'-13'54'25'0,"-29"53"-9"0,29 64-2 0,0 13-10 0,26 16-13 0,13-42-37 0,-13-132 24 0</inkml:trace>
  <inkml:trace contextRef="#ctx0" brushRef="#br0" timeOffset="13">21986 8744 12 0,'-13'13'14'0,"-79"41"4"0,-28 37 2 0,13 44-8 0,42-44-7 0,39-26-6 0,39-24-5 0,39-15 2 0,3-26-1 0,-3-39 3 0,-13-41-5 0,1-11 3 0,-27 24 4 0,-13 67 1 0,0-26 3 0,-13 52-2 0,-27 54 0 0,14 11-1 0,13-37-3 0,39-41-2 0,14-26 3 0,14-41 0 0,-15-11 0 0,-12-3 3 0,-27 56 5 0,0 24 1 0,-14 43-4 0,14 36-6 0,0-11-1 0,0-67-5 0,14-13-6 0,-14 0 12 0,13-26-18 0,-13 26 15 0,13-54-13 0</inkml:trace>
  <inkml:trace contextRef="#ctx0" brushRef="#br0" timeOffset="14">22054 8757 17 0,'0'-13'30'0,"0"0"-19"0,0 0-10 0,0 39-39 0,0 26 17 0</inkml:trace>
  <inkml:trace contextRef="#ctx0" brushRef="#br0" timeOffset="15">21921 9751 21 0,'0'0'0'0,"-107"93"45"0,80-67-42 0,-90 93 16 0,75-106-6 0,32-119-38 0,75-107-46 0</inkml:trace>
  <inkml:trace contextRef="#ctx0" brushRef="#br0" timeOffset="16">19541 8731 0 0,'-13'0'0'0,"-16"13"1"0,3-13 0 0,13 0 7 0,-13-13 8 0,13 13 1 0,13 0-1 0,0 13-15 0,0 0 0 0,26 0-1 0,0 13 1 0,-13-11 0 0,-13-15-1 0,0 0 5 0,0 0 3 0,0 13 2 0,0-13-3 0,13 0-8 0,-13 0 1 0,81 0 0 0,39 0 0 0,-84 0 0 0,137 0 1 0,-1-13-1 0,-52-15 1 0,-55 15-1 0,16 0 0 0,-42 13-1 0,-26 0 1 0,-13-13 4 0,0 13-12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18985 5145 7 0,'-13'-26'12'0,"-16"-39"-5"0,29-2 3 0,0 2-3 0,42-2-2 0,-16 15-1 0,13 26-3 0,-13 26 0 0,26 0-1 0,16 39 0 0,37 13 2 0,-25-11-1 0,12-28 4 0,15-80 5 0,36-105-4 0,16-53-9 0,-25 40-28 0,-56 105-12 0</inkml:trace>
  <inkml:trace contextRef="#ctx0" brushRef="#br0" timeOffset="1">19115 5410 15 0,'-39'-26'28'0,"13"-26"-23"0,78-80-3 0,94 25 0 0,14 40-1 0,-14 67-1 0,-29 28 2 0,-52-15-1 0,-10-13 3 0,10-41-3 0,16-50-48 0,-81 91 34 0</inkml:trace>
  <inkml:trace contextRef="#ctx0" brushRef="#br0" timeOffset="2">20704 4603 3 0,'0'-13'12'0,"-13"13"4"0,13 13-5 0,0 93 1 0,0 94-2 0,0-16-5 0,0-77-1 0,0-68-1 0,0-39 1 0,0-81-2 0,0-90 0 0,27-13-1 0,12 51-3 0,26 66 1 0,-39 54-3 0,3 26 3 0,-16 67 3 0,-26 14 0 0,-42-29 1 0,3-11 0 0,39-41-1 0,13 0-3 0,13 26 1 0,26 39 0 0,16-37 0 0,-3-2-1 0,13-26-14 0,26 13-29 0,-49-26 16 0</inkml:trace>
  <inkml:trace contextRef="#ctx0" brushRef="#br0" timeOffset="3">21365 4735 15 0,'0'0'26'0,"0"29"-17"0,0 75 3 0,0 54-6 0,0-39-4 0,0-51 1 0,0-68 0 0,0-39-2 0,0-122-3 0,0-36-4 0,39 38 3 0,16 53-1 0,-3 67-1 0,0 52 6 0,-26 91 6 0,-39 31-1 0,-39-16-2 0,0-67-1 0,13-39-1 0,23-13-4 0,32-13-3 0,10 13 4 0,65 0 0 0,-91 0 1 0,91 0 1 0,-91 13-1 0,81 26 0 0,-55 0 6 0,-26 54 5 0,-26-38-6 0,-78 10 0 0,-16-52-16 0,94-13 8 0,-42 0-38 0,42-52 0 0</inkml:trace>
  <inkml:trace contextRef="#ctx0" brushRef="#br0" timeOffset="4">21973 4657 6 0,'0'0'11'0,"0"0"6"0,0 0-9 0,0 26-1 0,0-13-5 0,-13 120 12 0,0 38-6 0,0-13-4 0,0-52-3 0,13-51 1 0,0-42-2 0,0-52-4 0,0-96-1 0,0-36 1 0,39 0 2 0,0 38 1 0,16 53 3 0,-16 41-1 0,0 39 1 0,0 26 3 0,-39 67 2 0,0 40-4 0,-52-27 0 0,0-54 0 0,26-26-2 0,26-39-1 0,13 0-2 0,13-26-1 0,26 26 1 0,29 13 1 0,-16 0 1 0,-26 39 1 0,-26-13 7 0,-13 26-2 0,-39 15 0 0,-29 1-2 0,-49-3-8 0,10-27-26 0,29-9-36 0,64-29 58 0</inkml:trace>
  <inkml:trace contextRef="#ctx0" brushRef="#br0" timeOffset="5">22675 4670 18 0,'-13'0'10'0,"0"13"3"0,-13 39-2 0,12 109 1 0,14-3 0 0,-13-38-3 0,-2-42-2 0,-11-37 0 0,26-41-3 0,0-16-1 0,13 3-1 0,-13-51-1 0,0-97 0 0,13 5-2 0,29 8-1 0,-3 42 0 0,13 15-3 0,-13 91 0 0,-10 0 2 0,-3 65 6 0,-26-52-2 0,13 93 3 0,-26-25-2 0,13-55-1 0,-55 54 2 0,-23-2-2 0,-16-52 0 0,68-13-1 0,26-13-5 0,26-13 1 0,-11 13 4 0,25 0 0 0,77-13-1 0,-23 13 2 0,-55 13-2 0,-26 0 2 0,0 15 4 0,-13-2 1 0,-26 52 7 0,-52 16-7 0,-42-27-5 0,-26 11-34 0,13-24-56 0</inkml:trace>
  <inkml:trace contextRef="#ctx0" brushRef="#br0" timeOffset="6">23933 4922 15 0,'0'0'0'0,"-14"13"23"0,-1 52-12 0,-24 67 4 0,13 42-4 0,-1-44-5 0,1-50-2 0,13-28 0 0,0-52-2 0,13 0 0 0,13-78-1 0,13-106-3 0,14-16-3 0,12 29 2 0,-10 65 0 0,10 54-3 0,0 39 2 0,-26 39 5 0,-13 39 2 0,-13-52-2 0,-39 80 2 0,-39-15-3 0,65-63 1 0,-94 37 0 0,54-39 5 0,27 13-3 0,52 16-3 0,53 48 0 0,28-35 0 0,78 23-18 0,-28-65-33 0,-116-26 32 0</inkml:trace>
  <inkml:trace contextRef="#ctx0" brushRef="#br0" timeOffset="7">24606 4842 7 0,'-13'-13'23'0,"-26"0"-6"0,-14 13-7 0,-14 52 1 0,27 2-3 0,27-41-8 0,39 0 0 0,27 13 1 0,-12-13 2 0,-14 13-2 0,-27-26 1 0,13 0-1 0,-13 0 3 0,-13 13 1 0,13 15 0 0,-27 63-2 0,12-23-1 0,2-29-1 0,-13 2-19 0,13-41-37 0,-27-54 25 0</inkml:trace>
  <inkml:trace contextRef="#ctx0" brushRef="#br0" timeOffset="8">24882 4829 5 0,'0'0'3'0,"-13"0"16"0,-13 26-7 0,0 41 0 0,0 37 3 0,0 15-4 0,13 0-3 0,0-51-3 0,-13-42 1 0,26-26-1 0,0-52-6 0,-13-96-2 0,26 3-1 0,13 15 1 0,13 63-2 0,13 28 1 0,-13 39 2 0,-10 13 4 0,-16 39 3 0,-13 15 1 0,-42 11-3 0,-23-11-2 0,0-28 3 0,39-13 0 0,39-26-6 0,13 39 2 0,52 16 1 0,3 9 2 0,-68-48-3 0,79 23-12 0,-92-26 6 0,107 0-55 0,-81-13 47 0,-26 0 3 0</inkml:trace>
  <inkml:trace contextRef="#ctx0" brushRef="#br0" timeOffset="9">25123 4735 29 0,'-14'0'26'0,"14"-52"-10"0,66-106 3 0,28-16-4 0,-42 96-12 0,-26 65 1 0,-26 26 8 0,-13 107-5 0,13 77-30 0,81-65-73 0</inkml:trace>
  <inkml:trace contextRef="#ctx0" brushRef="#br0" timeOffset="10">3797 4883 12 0,'-13'0'16'0,"0"26"-10"0,13 132-5 0,0 81 3 0,-26 116 1 0,26-129-9 0,0-29-35 0</inkml:trace>
  <inkml:trace contextRef="#ctx0" brushRef="#br0" timeOffset="11">2871 4883 28 0,'-14'-15'13'0,"1"-37"6"0,13 52-24 0,120 39 6 0,105 15 2 0,91-41-2 0,28-13-1 0,-25-13-7 0,-95-13-12 0,-107 11-3 0,-88 15 10 0</inkml:trace>
  <inkml:trace contextRef="#ctx0" brushRef="#br0" timeOffset="12">4272 4855 13 0,'0'0'6'0,"-52"28"15"0,26 63-18 0,39 80-1 0,26 29 2 0,3 10 4 0,-29-49-2 0,-26-29 0 0,-3-106 7 0,3-26 5 0,13-54-1 0,0-105-16 0,13-12-4 0,55-26 2 0,36 36-6 0,68 16-12 0,-65 93-12 0,11 91-13 0,-90 0 32 0</inkml:trace>
  <inkml:trace contextRef="#ctx0" brushRef="#br0" timeOffset="13">5318 5451 9 0,'0'0'9'0,"26"-28"1"0,1-37-3 0,-27-29 10 0,-40 43-2 0,-54 51-13 0,-23 93-2 0,10-2 0 0,81-65 0 0,-39 106 2 0,52-77-4 0,39-29 1 0,39-1 2 0,13-38-1 0,-10-51 2 0,-3-4-2 0,3-38 1 0,-29 41-1 0,-26 52 1 0,-13 13-5 0,0 52 3 0,0 106 2 0,40-26 1 0,25-38-1 0,3-55-1 0,10-26 0 0,3-65 3 0,10-55-1 0,-39-12-4 0,16 13 4 0,-42 28-1 0,-13 65 0 0,-13 13-2 0,-13 106 2 0,0 133-14 0,13-68-37 0,0-158 36 0</inkml:trace>
  <inkml:trace contextRef="#ctx0" brushRef="#br0" timeOffset="14">5728 4486 56 0,'-52'13'4'0,"-267"197"-24"0,186-90-18 0</inkml:trace>
  <inkml:trace contextRef="#ctx0" brushRef="#br0" timeOffset="15">20571 5568 3 0,'-13'0'10'0,"0"0"6"0,13 0-3 0,13-13 5 0,0 13-15 0,27-13 0 0,25 13-1 0,42 0 1 0,-13 0-1 0,10 0 0 0,-13 0-10 0,16-26-56 0</inkml:trace>
  <inkml:trace contextRef="#ctx0" brushRef="#br0" timeOffset="16">3202 11403 55 0,'0'0'0'0,"-39"-13"16"0,39 120-20 0,26 129 4 0,13 3 3 0,-39-14-1 0,-13-12 0 0,-13-55-1 0,0-93 1 0,26-52 3 0,0-52-1 0,0-119-10 0,-13-107 4 0,13-25-1 0,52 51-1 0,0 68 1 0,39 129-1 0,-49 55 3 0,-42 94 6 0,-81 64 0 0,-36-23-1 0,10-42-1 0,3-67-2 0,75-13-4 0,29-39-8 0,120-67 9 0,52-40 4 0,53-25-2 0,-27 0 0 0,-52-14-1 0,-42 40 0 0,-91 41 3 0,-65 24 0 0,-65 41-1 0,-16 80 2 0,13 50-1 0,41 70-1 0,12 64 2 0,27 14 1 0,27-55-1 0,13-64-2 0,0-79-1 0,0-54 1 0,0-13 5 0,26-26 4 0,55-161-8 0,-68 161-1 0,107-158 0 0,-93 158-1 0,51-67-2 0,-26 80-4 0,-52 13 5 0,42 39-5 0,-3 145-1 0,13-10-15 0,13-68 7 0,29-67 7 0,-2-52 8 0,-64 0 0 0,103-106 4 0,15-55 5 0,-78 16 5 0,-45 106-3 0,-46 52-4 0,-84 65-7 0,-13 41 0 0,28 13-1 0,66-54 0 0,39-49 1 0,27-16 1 0,38-16 0 0,29-62 0 0,-29 11 0 0,-65 41-1 0,52-65 2 0,-36-15 0 0,-3 80-2 0,-39 39 0 0,13 13 0 0,-26 93 0 0,26-15 0 0,13-50 0 0,26-28 0 0,13-13 0 0,1-26 1 0,27-54 1 0,-1-37 1 0,-24 24 0 0,-29 80-2 0,-26 0-3 0,0 93 2 0,-26 78-22 0,13-25-18 0,-1-118 32 0,-1 24-16 0,2-39 18 0</inkml:trace>
  <inkml:trace contextRef="#ctx0" brushRef="#br0" timeOffset="17">4656 11390 22 0,'0'-26'23'0,"41"-41"-15"0,77 28-7 0,-24 39 3 0,-68 26 3 0,-39 41 4 0,-40 53-6 0,-54-14-3 0,1-54-28 0,14-52-29 0</inkml:trace>
  <inkml:trace contextRef="#ctx0" brushRef="#br0" timeOffset="18">21007 11232 24 0,'-13'0'28'0,"-13"52"-23"0,13 67-4 0,0 68 14 0,0 36 4 0,0 16-13 0,-13-13-2 0,26-42-2 0,0-78 1 0,13-80-3 0,52-26-6 0,107-41-23 0,14-50-30 0,-160 78 50 0</inkml:trace>
  <inkml:trace contextRef="#ctx0" brushRef="#br0" timeOffset="19">21537 11523 16 0,'-13'13'28'0,"-13"0"-18"0,13 67-7 0,13 52 1 0,52 66 5 0,-52-157-8 0,39 130 2 0,-26-93-3 0,3-65 0 0,-3 3 2 0,-13-58-3 0,0-181-1 0,0-42 5 0,0-12-11 0,36 64 0 0,-20 174 7 0,49-135-13 0,1 135 6 0,-53 78 11 0,-26 109 3 0,-92 36 4 0,-15-51-1 0,-10-27 1 0,101-93-9 0,45-26-6 0,114-13 3 0,42 13-1 0,-26 39-1 0,-120-26 2 0,81 52-5 0,-107-26 8 0,40 106 7 0,-121 55 5 0,-91-16-4 0,-40-64-5 0,27-55-15 0,80-13-30 0,66-52 7 0</inkml:trace>
  <inkml:trace contextRef="#ctx0" brushRef="#br0" timeOffset="20">22675 11497 22 0,'0'0'0'0,"-107"80"19"0,-37 91-15 0,37 27 8 0,55-79-2 0,26-67-8 0,26-39-9 0,26-91 4 0,26-67 0 0,26-55 0 0,-10 16 8 0,11 25-11 0,15 79 0 0,-42 54 4 0,-13 78 7 0,-26 41 3 0,-39 66-8 0,-65-14 6 0,-16-78-1 0,41-54-3 0,66-39-9 0,66-41 4 0,67 15 1 0,39 26 0 0,-29 39 4 0,-88 39 3 0,-42 28 4 0,-81 53-1 0,-75 25 1 0,-69-39-4 0,12-67-5 0,82-52-24 0,66-80-24 0,52 2 26 0</inkml:trace>
  <inkml:trace contextRef="#ctx0" brushRef="#br0" timeOffset="21">23455 11484 19 0,'0'0'0'0,"-13"52"34"0,-26 106-35 0,26 42 10 0,0-55 3 0,0-67-6 0,13-37-4 0,0-41-2 0,0-67 2 0,0 15-1 0,13-93-5 0,13-55 5 0,0 29-4 0,55 38-1 0,-32 79 2 0,-49 54 1 0,68-13-3 0,-55 41 9 0,-13-15-3 0,0 52 9 0,-52 96-5 0,-13-44-12 0,36-76 8 0,29-28-3 0,52-41 2 0,81 2 6 0,27 26-3 0,-40 26-13 0,-94 41 15 0,-39 53 4 0,-107 38 0 0,-53-39-7 0,-25-38-15 0,39-55-22 0,68-52-25 0,78-16 46 0</inkml:trace>
  <inkml:trace contextRef="#ctx0" brushRef="#br0" timeOffset="22">20282 12885 41 0,'0'0'26'0,"91"13"-26"0,212-13 4 0,240-39-9 0,292-93-61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7223 17397 7 0,'0'0'15'0,"-39"-13"5"0,-55 13-8 0,-36 0-6 0,-3 39-2 0,26 13-4 0,94-39 0 0,-40 80-1 0,53-80 1 0,-13 81 0 0,66-14-1 0,93-41-21 0,52-52-12 0,-159 13 30 0</inkml:trace>
  <inkml:trace contextRef="#ctx0" brushRef="#br0" timeOffset="1">7513 17488 5 0,'0'0'4'0,"-26"0"9"0,-13 0-3 0,-26 0-1 0,-16 41-5 0,15 50-4 0,53 15-1 0,39-38 4 0,53-29 0 0,-11-39 6 0,-16-26-1 0,-26-55-2 0,-26 4-16 0,-65 9-26 0,12 55 9 0</inkml:trace>
  <inkml:trace contextRef="#ctx0" brushRef="#br0" timeOffset="2">7737 17436 10 0,'0'0'7'0,"-13"0"-2"0,-13 13 1 0,-13 26-1 0,26 41-3 0,13 14-1 0,39-30 0 0,29-64 5 0,-3-77-4 0,14-4 2 0,-79 55-4 0,67-28 6 0,-40 28-2 0,-40 26-6 0,-40 39-3 0,12 41-10 0,41 14 5 0,107-43-5 0,-55-115 14 0,3-30 7 0,-16 42 8 0,-13 24-4 0,-13 28-9 0,-52 67-1 0,-16 66 4 0,42-108-5 0,-26 121 5 0,0-1 4 0,12 0-5 0,27-145-2 0,-26 81 3 0,26-55-2 0,0-91-4 0,13-54-4 0,-13 77 5 0,40-142-1 0,12 13 1 0,-39 145 0 0,81-94 0 0,-29 53-1 0,-39 67 2 0,39-26-4 0,-36 39 6 0,-29 13 1 0,-52 67 0 0,-29 14-17 0,3-56-19 0,78-38 26 0</inkml:trace>
  <inkml:trace contextRef="#ctx0" brushRef="#br0" timeOffset="3">8651 16881 18 0,'0'0'12'0,"-39"67"-11"0,-14 76 9 0,14 44-7 0,-2-16-1 0,1-26 1 0,1-26 0 0,-42-12-1 0,32-55-35 0,33-52 13 0</inkml:trace>
  <inkml:trace contextRef="#ctx0" brushRef="#br0" timeOffset="4">8492 17488 11 0,'0'0'0'0,"-13"0"16"0,0 0-3 0,13-13-10 0,0 13-14 0,13 0 0 0,0 0 5 0,-13 0 3 0,0 13 5 0,0 0 5 0,-13 2 1 0,13-2-1 0,0 13-4 0,0-13 0 0,28-13 3 0,24 0 3 0,40-26-4 0,15 0 0 0,-29-2-1 0,-26 2 4 0,-52 0-2 0,-52 13-6 0,-39 13 0 0,-16 13 1 0,41 26-2 0,53 28-2 0,53 24 4 0,93-11-10 0,78-67-58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7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4392 10186 16 0,'-13'-93'15'0,"0"15"-4"0,-26 24 10 0,0 28-9 0,39 26-10 0,-68-13 3 0,-24 65-4 0,-41 93-3 0,-13 148 0 0,29 50 0 0,36 67 2 0,42 15 0 0,13 24 0 0,26-13-1 0,39-65 1 0,13-132-3 0,16-94 3 0,-16-119 0 0,52-78 7 0,69-215 3 0,54-208 1 0,-19-54-3 0,-75-40 1 0,-119 27-2 0,-93 39 4 0,-67 119-6 0,-13 213-2 0,120 145-3 0,-147-29-11 0,1 136-42 0,81 144-24 0</inkml:trace>
  <inkml:trace contextRef="#ctx0" brushRef="#br0" timeOffset="1">3546 14883 14 0,'0'0'9'0,"-41"-39"0"0,-25 26 2 0,-14 13 4 0,14 13-12 0,53-13-2 0,-52 119-1 0,23 52-1 0,42 1-1 0,55-79-1 0,49-54 4 0,3-117 3 0,-15-83-1 0,2-62 0 0,-55-3 3 0,-13 55 5 0,-26 52 3 0,-13 93-1 0,13 26-8 0,-13 13-4 0,0 80-2 0,13 117 2 0,-13 68-4 0,13-39-10 0,0-68-7 0,0-65-21 0,0-80 2 0</inkml:trace>
  <inkml:trace contextRef="#ctx0" brushRef="#br0" timeOffset="2">3163 14657 36 0,'-13'0'23'0,"-68"-26"4"0,55 13-22 0,39 13-5 0,104-26 0 0,149 0-15 0,66 26-24 0,-134 0 8 0</inkml:trace>
  <inkml:trace contextRef="#ctx0" brushRef="#br0" timeOffset="3">3719 15028 43 0,'-16'13'9'0,"-62"13"-3"0,78 15-16 0,78-28 15 0,94-26 1 0,14-67-4 0,-40 15 2 0,-81 11 6 0,-78 28 5 0,-65-13-13 0,51 26-2 0,-119 0 0 0,-39 52 1 0,146-26-1 0,-94 93 2 0,68-15-3 0,52 28-2 0,52-38 1 0,-39-55 1 0,120 80-1 0,-3-41 2 0,29-39 0 0,-13-11 0 0,-28-56-1 0,-24 2-5 0,-68 26 5 0,26-52-9 0,-26 52 7 0,26-80-29 0,-13 25 1 0</inkml:trace>
  <inkml:trace contextRef="#ctx0" brushRef="#br0" timeOffset="4">4021 14169 38 0,'0'0'0'0,"-13"-41"40"0,39 56-43 0,108 63 3 0,103 80-12 0,-65-51-40 0</inkml:trace>
  <inkml:trace contextRef="#ctx0" brushRef="#br0" timeOffset="5">5159 14089 29 0,'0'-13'27'0,"-26"13"-19"0,13 39-7 0,13 161 1 0,-13 77-1 0,13-12 0 0,0-42 0 0,0-23-1 0,13-81-1 0,26-54 0 0,52-52-1 0,43-117 3 0,12-54-3 0,-39-16 3 0,-55 42 1 0,-52 41 4 0,-52 62 1 0,-29 42-5 0,-52 81-2 0,54 51 0 0,40-13-1 0,52-25-2 0,53-27 0 0,54-41 2 0,26-65 2 0,-3-54 1 0,-10-53 0 0,-39-12 1 0,-55 26-2 0,-12 80 1 0,-27 26 1 0,-13 26-3 0,-14 39-2 0,1 93 1 0,11 29 0 0,2-29 1 0,13-41 0 0,0-76 1 0,13-28 9 0,-13-15-8 0,28-50 6 0,38-93-5 0,41-1-2 0,-55 92-1 0,-39 67 0 0,26-13-4 0,16 39-6 0,10 93-1 0,-52-93 7 0,52 122-33 0,-26-57-7 0</inkml:trace>
  <inkml:trace contextRef="#ctx0" brushRef="#br0" timeOffset="6">5478 14802 51 0,'0'-26'23'0,"0"-119"-5"0,78 26-16 0,16 28-2 0,49 78-15 0,69 117-39 0,-184-76 34 0</inkml:trace>
  <inkml:trace contextRef="#ctx0" brushRef="#br0" timeOffset="7">7210 14486 21 0,'-13'-52'41'0,"-42"26"-29"0,-36 10-5 0,0 71-3 0,49 38-6 0,42-2 0 0,94 15-1 0,23 27 4 0,-36-1-1 0,-29-26 1 0,-38-41 3 0,-28-23 7 0,-64-16-4 0,-42 0-8 0,39-26-9 0,71 0-43 0,49-13 20 0</inkml:trace>
  <inkml:trace contextRef="#ctx0" brushRef="#br0" timeOffset="8">7620 15002 15 0,'0'0'17'0,"-13"-13"25"0,-39 13-32 0,-16 39-6 0,29-13-3 0,26-13-7 0,52 0 3 0,16 15 3 0,-16-15 1 0,-26-13 0 0,-13 0 6 0,0-28 1 0,0-37-4 0,0-26 0 0,-26 63-1 0,-16 15 0 0,29 13-2 0,0 0-4 0,26 0-16 0,0 0 17 0,16 13 1 0,-29-13 1 0,52 15-1 0,-26-2 2 0,-13-13-1 0,26 13-1 0,-13 0 2 0,-13 26 1 0,-13-13-1 0,0-26 0 0,0 13 4 0,0-26 3 0,13 0-1 0,-13-26-7 0,29 0 1 0,-3 26-3 0,26-2-5 0,1 2 4 0,27 0-2 0,-14 0 2 0,-53 13 2 0,13 0-1 0,-13 0 1 0,-13 0 5 0,-39 0-2 0,13 13-1 0,13-13-5 0,26 0-4 0,26 0 4 0,3 26 3 0,-29 41 0 0,0-41 2 0,26 80 0 0,-13 14 2 0,0 12 4 0,-26 26-2 0,-39 1 3 0,-13-27-4 0,-29-26 1 0,16-54 0 0,25-52-22 0,-1-158-12 0,28-68-16 0,26 148 21 0</inkml:trace>
  <inkml:trace contextRef="#ctx0" brushRef="#br0" timeOffset="9">8082 14128 52 0,'-118'0'35'0,"-54"145"-54"0,0 109-38 0</inkml:trace>
  <inkml:trace contextRef="#ctx0" brushRef="#br0" timeOffset="10">9473 14156 29 0,'0'0'17'0,"-13"0"13"0,0 13-26 0,0 52 5 0,-16 28-4 0,16 66-4 0,0-14-1 0,13 13 1 0,-13 3 1 0,-13-18-4 0,0-37-13 0,0-51-29 0,12-55 19 0</inkml:trace>
  <inkml:trace contextRef="#ctx0" brushRef="#br0" timeOffset="11">8784 14089 29 0,'0'0'21'0,"-26"-26"13"0,13 26-29 0,65-26-2 0,39-16 0 0,81 3 0 0,29 39-3 0,-15 0 1 0,-30 0 0 0,-49 13 0 0,-28-13 4 0,-66 0-4 0,28 0 5 0,-41 0-5 0,13 0 2 0,-13 0 1 0,13 0-3 0,-13 0 0 0,40-13-1 0,-1 13 1 0,0 0-12 0,29 13-51 0,-42 13 19 0</inkml:trace>
  <inkml:trace contextRef="#ctx0" brushRef="#br0" timeOffset="12">15783 8427 9 0,'-13'-132'21'0,"-13"13"-4"0,26 93 0 0,-13 26-17 0,39 93-1 0,0 104 3 0,0 81 0 0,-39-13 2 0,-13-81 0 0,13-104-1 0,0-80 14 0,13-13 0 0,-13-212-19 0,13-172 0 0,26 28 1 0,52 115 0 0,-23 176-2 0,10 52-5 0,52 91 1 0,-49 54 6 0,-55 55 2 0,-80-16 3 0,-12-80 0 0,-54-65 2 0,55-13 4 0,65 0-3 0,13 0-10 0,39 13-2 0,94 107 4 0,52-1-13 0,-54-13-21 0,-37-67-15 0,-94-26 40 0</inkml:trace>
  <inkml:trace contextRef="#ctx0" brushRef="#br0" timeOffset="13">16589 8202 23 0,'0'0'0'0,"0"-52"32"0,0 52-16 0,-13 13-11 0,13 93-3 0,-13 65 3 0,13 1 0 0,-13-1 0 0,0-39-2 0,13-90-2 0,13-29-3 0,65 0-11 0,55-13-3 0,-93 0 9 0,145-81-37 0,-133 81 32 0</inkml:trace>
  <inkml:trace contextRef="#ctx0" brushRef="#br0" timeOffset="14">17636 8640 23 0,'0'0'18'0,"0"13"-14"0,0-13-3 0,0 65 12 0,0 54-2 0,0-41-7 0,0-62-1 0,0-16 18 0,0-29-3 0,13-36-14 0,13-2-11 0,39 28-12 0,3 39 0 0,10 65 7 0,-39 15 7 0,0-12 1 0,-12-68 1 0,27-68 8 0,51-116-3 0,28-42 2 0,-13-38 4 0,-68 66-2 0,-52 79-1 0,-42 52 3 0,-10 67-2 0,0 0-5 0,13 67-2 0,-13 130-1 0,23 3 1 0,16 65 2 0,13-68 0 0,0-65 0 0,-13-25 2 0,13-94 1 0,0-13 5 0,0-13-2 0,13 0-5 0,15-42-1 0,12 3-3 0,-27 39-4 0,-13 13-2 0,0 26-6 0,26 29 12 0,0 23 3 0,26-24-1 0,16-54-1 0,-3-42 5 0,26-77 0 0,3-13 0 0,-54 54-4 0,-27 65 0 0,-26 26-1 0,0 13-8 0,13 67 9 0,13 27-1 0,26-14 1 0,-11 11 0 0,-15-11 0 0,1-38 1 0,-14-42 0 0,0-26 4 0,0 0 3 0,0 0-4 0,-14 13-3 0,14-13 1 0,0-13 5 0,14-13 1 0,25-174-11 0,26-104 3 0,3 79-2 0,75 12-1 0,-117 213-4 0,-13 15-1 0,-13 63 5 0,16-65 4 0,-32 135 3 0,-36-31-1 0,-39 15-11 0,-3-64-23 0,-65-42-23 0,133-13 46 0,0-13 0 0</inkml:trace>
  <inkml:trace contextRef="#ctx0" brushRef="#br0" timeOffset="15">18468 9512 37 0,'-39'0'23'0,"-81"-26"3"0,94-13-16 0,65-80-70 0,16 64 27 0</inkml:trace>
  <inkml:trace contextRef="#ctx0" brushRef="#br0" timeOffset="16">20016 8095 7 0,'-14'-13'12'0,"1"0"4"0,0 94-15 0,-26 155 4 0,-29 70-1 0,42-54-2 0,52-68-15 0,14-91-19 0</inkml:trace>
  <inkml:trace contextRef="#ctx0" brushRef="#br0" timeOffset="17">19486 8386 15 0,'0'0'0'0,"-13"-39"26"0,120-26-26 0,104-15 0 0,107 28-2 0,-54-16 2 0,-66 3 0 0,-25-41 0 0,-95 0 0 0,-65-40 1 0,-78 1-2 0,-68 39 0 0,28 67 0 0,-41 93 3 0,68 89 1 0,23 124 0 0,42 24 0 0,13-1 1 0,0-12 1 0,-13-81 0 0,0-103-2 0,13-81 12 0,0-26 7 0,13-13-8 0,26-107-13 0,55-51-2 0,-55 130 1 0,13 15-1 0,1 39-1 0,1 39-2 0,12 54-1 0,14 39-1 0,38-41-2 0,15-36-3 0,-29-81 3 0,-10-55 4 0,-55-38 4 0,-25 41 3 0,-41 50 1 0,-80 43 0 0,-23 63-2 0,-3 54-1 0,120-119-1 0,-13 39 0 0,26-36 0 0,26 10-1 0,81-26 1 0,23-68 1 0,-104 68-1 0,94-106 2 0,14-52 2 0,-82 54-1 0,-52 75 0 0,0 29 1 0,-26 29-1 0,-14 75-2 0,-14 15 0 0,41 0-1 0,26-38 0 0,15-4-1 0,12-48 0 0,-1-42 0 0,42-67 1 0,23-120 0 0,-36-23 1 0,-32 49 0 0,-36 135 2 0,0 39 2 0,0 26-4 0,-13 132 1 0,3 42-1 0,-3-29 0 0,-3-51 0 0,16-40-3 0,0-67 0 0,-13-39 2 0,-13-41-1 0,26-14 1 0,13 16 0 0,52 11-1 0,3-11-4 0,-16 26-8 0,-39 26 10 0</inkml:trace>
  <inkml:trace contextRef="#ctx0" brushRef="#br0" timeOffset="18">21088 8492 27 0,'-16'-13'18'0,"-62"-80"22"0,65 54-21 0,78-52-11 0,55 24-4 0,0 41-4 0,11 52-16 0,2 54-16 0,0-28-19 0,-81-52 35 0</inkml:trace>
  <inkml:trace contextRef="#ctx0" brushRef="#br0" timeOffset="19">22145 7727 28 0,'-13'0'13'0,"-105"-13"13"0,-135 117-16 0,29 95-33 0,172-79-30 0</inkml:trace>
  <inkml:trace contextRef="#ctx0" brushRef="#br0" timeOffset="20">12818 15438 10 0,'-13'-65'23'0,"-26"-15"-1"0,26 67-4 0,13 13-16 0,0 106-1 0,13 91 0 0,-13 42 0 0,13 26 1 0,-13-14-1 0,0-79 2 0,0-66 1 0,0-80 3 0,0-91-1 0,0-109-4 0,-13-181 0 0,0-123-1 0,65 227-3 0,42 79 1 0,24 79-5 0,-11 80 1 0,-29 80 1 0,-52 40 3 0,-78 77 2 0,-53-13 0 0,-41-38 4 0,65-107 3 0,-10 15-2 0,36-28-3 0,32 0-4 0,36 26-1 0,52 54 1 0,52 40 1 0,30-27-3 0,25-15-22 0,13-37-35 0,-146-41 45 0</inkml:trace>
  <inkml:trace contextRef="#ctx0" brushRef="#br0" timeOffset="21">14567 16074 8 0,'0'-26'24'0,"-29"-29"-6"0,-10 16-11 0,26 26-6 0,-79 26 4 0,-28 81-2 0,40 25-3 0,40-41 1 0,108-26 1 0,63-37 1 0,28-56 1 0,-39-37 2 0,-55-15 1 0,-52-1-4 0,-52 16-4 0,-52 24 1 0,10 28-1 0,55 26-9 0,26-13 3 0,65 13 5 0,29 26 0 0,-16 28 1 0,-52-41 1 0,42 81 3 0,-16 10 3 0,-39-50 2 0,-13-28 2 0,0-26 0 0,27-52-7 0,12-41-1 0,42-14 0 0,10 1-3 0,-10 80-2 0,10 26-7 0,-26 106-12 0,3 27-34 0,-42-107 44 0</inkml:trace>
  <inkml:trace contextRef="#ctx0" brushRef="#br0" timeOffset="22">16894 15041 37 0,'0'0'0'0,"-28"13"27"0,-37 148-23 0,12 62 5 0,14-23-4 0,39-68-5 0,0 13-1 0,13 1-21 0,13-53-24 0,-26-93 38 0</inkml:trace>
  <inkml:trace contextRef="#ctx0" brushRef="#br0" timeOffset="23">16299 15293 40 0,'-41'-13'28'0,"28"0"-17"0,52-13-1 0,120-42-5 0,78 42-4 0,69 0 1 0,25 13-9 0,-12 26-47 0,-241 0 21 0</inkml:trace>
  <inkml:trace contextRef="#ctx0" brushRef="#br0" timeOffset="24">12103 14011 7 0,'0'-16'5'0,"-52"3"17"0,-26-38 4 0,78 25-9 0,13-3-11 0,117-49-3 0,136 26-1 0,131 37-2 0,0 15 0 0,39 28 0 0,41 11-1 0,14 0 1 0,-3 0-1 0,-11 3 1 0,-54-29 2 0,-13-13-1 0,-1 0-2 0,-51 0 2 0,-53 0 0 0,-15-13-1 0,-144 26 1 0,-15-13 0 0,-64 0 0 0,-40 0-1 0,-27 12 18 0,0 14-16 0,13 120-2 0,13 92-1 0,0 40 0 0,16-26 0 0,-16 38 0 0,13 1 1 0,-26-91 1 0,0 10-2 0,13 3 0 0,0-55 2 0,3-39-3 0,-16-12 2 0,-3-27 1 0,6-41-1 0,-16-13 0 0,13-13 0 0,-13 26-1 0,13 0 1 0,-13 2 1 0,13-28-2 0,-13-13 2 0,-13 0 3 0,13 0-4 0,-13 0 2 0,-26 39-1 0,26-39-1 0,-94 42 1 0,0 10-1 0,81-39 1 0,-147 28 0 0,-9-2 2 0,-32-13-1 0,2-13 0 0,1 0-1 0,39-13-1 0,-66 13 2 0,66-13 0 0,133 0-2 0,-146 0 2 0,159 0-2 0,-188 0 0 0,28 0 3 0,4 0-3 0,9 13 2 0,1 0-1 0,0 0 1 0,13 0-1 0,133-13 0 0,-186 15-3 0,-15-2 3 0,3-13-2 0,-1 0 6 0,-12 13-4 0,-1 13 1 0,-2 0-1 0,3-13 1 0,26 0-5 0,12-52 3 0,14 0-4 0,0-15 4 0,12 15 2 0,53 0 0 0,55 0-2 0,13 26 0 0,13 0 0 0,26 13 1 0,13 0-1 0,0 0-1 0,-13-16-121 0,13-9 96 0</inkml:trace>
  <inkml:trace contextRef="#ctx0" brushRef="#br0" timeOffset="25">11840 13837 2 0,'0'0'2'0,"0"-26"8"0,-13 0 7 0,13 78-5 0,13 80-5 0,0 81 0 0,0 78 1 0,-13-1-1 0,-13 14-1 0,0 2-2 0,0-70-2 0,13-62 0 0,0 10 0 0,0-10-2 0,0-70 1 0,13-24 0 0,0 11-1 0,0 3 0 0,-13-40 1 0,13-28 3 0,-13-13-1 0,0 0 1 0,0 0-5 0,0 26 2 0,0 15-1 0,0-2 0 0,0 16-1 0,0-16 2 0,13-26 0 0,-13-26-1 0,16-26-40 0,-3 13 22 0,0-13-23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8.0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5397 4709 4 0,'-13'-26'4'0,"-27"-54"2"0,-40 15 1 0,-38 13 1 0,-41 11-1 0,-66 82-5 0,-54 89-2 0,-63 83 1 0,-240 342 9 0,423-184-6 0,133-145-4 0,131-42 0 0,93-52 0 0,107-67 4 0,66-78 0 0,-27-104 1 0,-67-70 0 0,-66-38 3 0,-132 28-2 0,-79-16 4 0,-79-23-2 0,-80 75-4 0,-26 83-14 0,-40 91-41 0,147 52 6 0</inkml:trace>
  <inkml:trace contextRef="#ctx0" brushRef="#br0" timeOffset="1">9658 885 6 0,'0'0'1'0,"-81"-13"9"0,-91 0-1 0,-52 13 6 0,-27 0 1 0,-15 0-5 0,28-13-7 0,1-13 0 0,-1 13 0 0,-2 0 1 0,-10-13-2 0,-1 0 1 0,-12-2-3 0,10 15 0 0,2-13 1 0,1 26-2 0,-17 0 1 0,17 13-3 0,-3 28 0 0,41 11 1 0,14 26 0 0,0-11 0 0,-1 92-3 0,27 157 2 0,42 55 0 0,10-26 1 0,67-135-1 0,27-49 2 0,39-70-2 0,66 28 2 0,28-12-1 0,10-1 0 0,29-15 2 0,26-11-2 0,40 1 1 0,38-29-1 0,69-13 1 0,38 2 1 0,14-15-1 0,91-13 0 0,-40 0 2 0,17 0-1 0,-82-13 0 0,-291 0 0 0,291 0-2 0,-292 0 2 0,267-13-1 0,-267 0 0 0,266-13 1 0,66-13 0 0,-133 11-1 0,-92 15 1 0,-78 0-2 0,-81 13 2 0,26 0-1 0,-26 0 1 0,0 0-49 0,26-13 13 0</inkml:trace>
  <inkml:trace contextRef="#ctx0" brushRef="#br0" timeOffset="2">11534 2963 12 0,'0'0'5'0,"-13"-13"9"0,13 13-18 0,42-13 5 0,62 0 2 0,82-26 1 0,54-28-2 0,10-14 0 0,-64 42 0 0,-121 13 11 0,-117 26-12 0,-173 94-1 0,-119 77 1 0,-14 26 0 0,108-62 3 0,169-96-1 0,136-106-3 0,182-131 2 0,147-121-1 0,52-78 2 0,-53-26 1 0,-119 26 0 0,-157 159-8 0,-133 279 1 0,-199 250-1 0,-132 132 3 0,-82-39 3 0,84-94-2 0,141-103-2 0,175-109 3 0,159-104 0 0,186-119-4 0,142-81 4 0,1-26-1 0,-91 29 2 0,-186 78-3 0,-146 129 0 0,-198 177 0 0,-160 75 2 0,-156 55 2 0,14-11-1 0,393-241-1 0,-199 132 0 0,124-77-2 0,195-107 1 0,212-161 2 0,197-104-1 0,-354 226-1 0,264-186 1 0,-277 186-1 0,355-239 2 0,-384 250-2 0,133-105 0 0,-224 214-2 0,-240 184 0 0,-157 116 1 0,39-62 1 0,316-254 0 0,-248 254-12 0,196-135-20 0,133-145 7 0</inkml:trace>
  <inkml:trace contextRef="#ctx0" brushRef="#br0" timeOffset="3">19421 542 6 0,'0'13'10'0,"-27"68"-4"0,-12 77-5 0,11 52 1 0,2 109-1 0,-1 198 0 0,-38 144 0 0,-68 411-3 0,29-3 2 0,91-921-1 0,-55 910-10 0,81-609-3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8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16735 5529 7 0,'-41'-13'26'0,"-12"0"-1"0,40 0-6 0,13 13-13 0,52 0-5 0,95 0-1 0,64-13 1 0,13 13-1 0,17 13-5 0,-17 13-23 0,-65 42-15 0,-133-42 35 0</inkml:trace>
  <inkml:trace contextRef="#ctx0" brushRef="#br0" timeOffset="1">17753 5119 12 0,'0'0'3'0,"0"-26"5"0,13 26-1 0,81 65 5 0,10 96 2 0,-36 23-1 0,-96 81 4 0,-77-26-8 0,79-201-8 0,-81 149 1 0,-23-109-23 0,49-143-53 0</inkml:trace>
  <inkml:trace contextRef="#ctx0" brushRef="#br0" timeOffset="2">19248 5542 16 0,'0'-13'5'0,"0"13"-1"0,-65-93 17 0,-16 28-2 0,81 52-16 0,-91 0 5 0,23 91-8 0,3 202 4 0,65-122-6 0,81-80-1 0,36-78 1 0,3-132 2 0,-29-39 0 0,-23-1-1 0,-55-66 3 0,0-1 4 0,-13 81 2 0,0 119 6 0,-13 39-6 0,13 26-6 0,-41 106-2 0,-12 159 0 0,40 80 2 0,66-81-5 0,14-77-23 0,-27-122-26 0,-40-104 20 0</inkml:trace>
  <inkml:trace contextRef="#ctx0" brushRef="#br0" timeOffset="3">18745 5423 26 0,'-13'0'17'0,"-27"-39"6"0,54 13-15 0,145-13-4 0,117 26-3 0,82-16-14 0,-40 29-39 0,-279 0 39 0</inkml:trace>
  <inkml:trace contextRef="#ctx0" brushRef="#br0" timeOffset="4">19830 5397 19 0,'-39'39'13'0,"-39"109"0"0,36 62-3 0,42-23-7 0,65-68-3 0,81-67 1 0,40-78 0 0,28-119-5 0,-84 12-2 0,-23-41 5 0,-94 29-1 0,-68 67 8 0,-62 50-1 0,10 82 0 0,3 105 0 0,78-27-4 0,39-39-1 0,52-15 0 0,52-10-1 0,-88-68 1 0,36 25 0 0,-39-25 0 0,120 0 1 0,-26-51 0 0,-106 35-1 0,77-62 2 0,3-67 1 0,-29 26-1 0,-39 64-1 0,-26 42 0 0,0 13 0 0,0 13 0 0,0 3 7 0,0-16-8 0,-39 106 1 0,0 24-1 0,26-102 0 0,-13 131 1 0,13-53 0 0,13-80-1 0,0-26 1 0,13-39 2 0,13-80 0 0,0 77-3 0,65-168 3 0,-23 91-1 0,-16 77 2 0,-39 42-10 0,0 42 5 0,13 103 0 0,14 26-5 0,-12-39-5 0</inkml:trace>
  <inkml:trace contextRef="#ctx0" brushRef="#br0" timeOffset="5">20464 5332 38 0,'0'-106'33'0,"68"-1"-24"0,50 42-8 0,41 130-14 0,-13 213-54 0</inkml:trace>
  <inkml:trace contextRef="#ctx0" brushRef="#br0" timeOffset="6">20783 6323 22 0,'-92'68'32'0,"-95"51"-12"0,69-93-8 0,92-81-17 0,104-77-4 0</inkml:trace>
  <inkml:trace contextRef="#ctx0" brushRef="#br0" timeOffset="7">18468 4577 6 0,'0'0'2'0,"-65"0"7"0,-16 26 1 0,16 54 0 0,52-41-5 0,52 29-1 0,55-16-1 0,-81-52-3 0,117 54 3 0,-51-28-2 0,-64-26-1 0,24 26 2 0,-39-26-2 0,0 13 7 0,-26 39 3 0,-68 54-1 0,-10-38-2 0,23-42-3 0,55-13-13 0,26-52-53 0,26-3 42 0</inkml:trace>
  <inkml:trace contextRef="#ctx0" brushRef="#br0" timeOffset="8">19037 4512 12 0,'0'0'20'0,"-26"13"-4"0,-68 78-7 0,-10 70-2 0,23-3-5 0,81-80-1 0,107-52 5 0,39-52 2 0,10-65-3 0,-49-15-2 0,-81 12-3 0,-104 29-7 0,-107 37 2 0,13 41 6 0,119 2-6 0,66-15-31 0,92-28 5 0,-92 28 25 0</inkml:trace>
  <inkml:trace contextRef="#ctx0" brushRef="#br0" timeOffset="9">19567 4525 22 0,'-13'0'7'0,"-42"39"23"0,-36 26-9 0,-3 28-12 0,41 14-8 0,93-1-1 0,67-15 1 0,-81-78-2 0,185 28 0 0,0-41-11 0,-65-67-38 0,-106 15 25 0</inkml:trace>
  <inkml:trace contextRef="#ctx0" brushRef="#br0" timeOffset="10">19011 4512 43 0,'-39'0'21'0,"-42"-26"14"0,81-15-23 0,133-66-7 0,91 1-2 0,-12 80-3 0,-66 52-9 0,13 54-27 0,-2-12-30 0,-129-68 58 0</inkml:trace>
  <inkml:trace contextRef="#ctx0" brushRef="#br0" timeOffset="11">20266 4009 21 0,'0'0'37'0,"-26"-13"-1"0,-91 78-28 0,-30 106-20 0,108-36-67 0</inkml:trace>
  <inkml:trace contextRef="#ctx0" brushRef="#br0" timeOffset="12">14274 4987 11 0,'0'-13'20'0,"-67"0"-14"0,-64 65 5 0,-28 122-4 0,55 62-2 0,49-11-2 0,136-66 0 0,101-79-6 0,111-67-17 0,-27-119-2 0,-149 28 2 0</inkml:trace>
  <inkml:trace contextRef="#ctx0" brushRef="#br0" timeOffset="13">15016 5319 9 0,'0'-42'18'0,"-13"-22"17"0,-42 38-7 0,-37 26-16 0,-28 90-9 0,42 56-1 0,52-27-3 0,156 0 1 0,189-90-11 0,171-122-56 0,-385 64 45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8.4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15994 4948 14 0,'0'0'0'0,"0"13"19"0,0-13-17 0,-26 0 3 0,-39-13 6 0,-42-26 2 0,-39-15-8 0,0 15-2 0,-40 0 0 0,-12-3 1 0,39 29 0 0,2 13 0 0,11 0-1 0,0 26-2 0,0 29 1 0,-26 25-2 0,-14-15 1 0,17 0-1 0,9 2 3 0,14-2 0 0,13 29-2 0,29-1 2 0,36-28-2 0,16 28 0 0,0 1 0 0,12 25-1 0,12 39 5 0,28-38-6 0,55 12 1 0,10-41-1 0,94 54 0 0,39-65 0 0,40-28 0 0,12-10 2 0,30-29-1 0,-30 0 0 0,-39 0-1 0,3-13 1 0,-28-13-2 0,-4-26 2 0,-49-29 1 0,-26-25-1 0,-15-39 1 0,2-53 1 0,-42-27 1 0,-13 2 1 0,-39-68 4 0,-26 52-2 0,-39 55 0 0,-68 65-2 0,-53 25-2 0,-64 16-10 0,-42 91-23 0,2 94-42 0,196-66 44 0</inkml:trace>
  <inkml:trace contextRef="#ctx0" brushRef="#br0" timeOffset="1">12184 6933 2 0,'-81'0'2'0,"-62"0"-3"0,10 26 0 0,41 0 3 0,-2-13 0 0,0 15 0 0,3 24 2 0,0-13 2 0,10 13 5 0,-10-11 0 0,10 11 4 0,15-26-2 0,-15 16 2 0,16-16-6 0,52 0-1 0,0-26 0 0,13 0-5 0,13 0-2 0,0 0-2 0,26 13 1 0,55 28 0 0,39 11 1 0,-2-13-1 0,15-13 0 0,0 0 0 0,26-11-1 0,1 11 1 0,22 0 0 0,-7-13 0 0,-2 0 0 0,-160-13 1 0,159 0-1 0,-159 0 0 0,146-13 0 0,-28-13 0 0,44 13 0 0,-19-13 0 0,-49 11 0 0,26-11 1 0,14 0-1 0,-82-13 1 0,-10 26 0 0,-45 13 1 0,-10-13 0 0,-13 13 0 0,13-13 1 0,16 0-2 0,-3-15-1 0,26 15-1 0,14-26-13 0,41-29-36 0,-42 3-5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2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11892 10161 25 0,'16'0'14'0,"169"13"-13"0,211 38-2 0,53-77 3 0,94-106 2 0,183 0-1 0,96 93-3 0,104 39 1 0,0-52 2 0,92-15 1 0,120 12-2 0,-173 16-3 0,-38-26 2 0,263-2-2 0,-52 28 0 0,-173 39 2 0,-38 26-1 0,25 0 0 0,-52 28-19 0,-119-54-9 0,-661 0 21 0</inkml:trace>
  <inkml:trace contextRef="#ctx0" brushRef="#br0" timeOffset="1">6654 11206 0 0,'-13'39'2'0,"0"-13"-2"0,13-13 6 0,0-13 11 0,0-13-17 0,13 13 0 0,-13 0 1 0,0 0 3 0,0-13-4 0,13 0 1 0,14 0-1 0,-1 13-1 0,0-13-1 0,0 0 2 0,-11 13 0 0,-15 0 0 0,14 0 0 0,-1-13 1 0,0 13 0 0,0-13 2 0,0 13 0 0,13-28-1 0,39-11-1 0,16-42-1 0,49-64 5 0,-62 80-2 0,-2-15-1 0,-40 41-1 0,0 0 0 0,2-16 1 0,-1 16-1 0,-14-28 1 0,13 2 0 0,13-15-1 0,-26 41 0 0,0 0-1 0,13-3 1 0,3 3-2 0,-16 14 2 0,-26 37-1 0,13 1 0 0,0 13 0 0,0-13 0 0,-13 29 0 0,13-29 1 0,0-13 0 0,0-13 0 0,26-42 1 0,-26-22-1 0,13 64-1 0,0-55 1 0,0 29 0 0,-13 13-1 0,13 13 0 0,-13 13 1 0,0 0-2 0,0 0 3 0,0 0-1 0,0 0-1 0,0 0 0 0,0-15 1 0,13-24-1 0,26-68 2 0,0-12-2 0,16-39 1 0,-3-65-1 0,0 10 1 0,16-26-1 0,-15-12 1 0,-1-1 1 0,16 3-2 0,-3-16 2 0,-26 13-2 0,13 40-1 0,-13 40 3 0,3 1 0 0,-29 10-1 0,13 42-1 0,0 28 1 0,0-2-1 0,-13 41 1 0,0 39 0 0,-13 13 0 0,0 0-1 0,0 13-1 0,0-13 1 0,0 0 0 0,0 13 0 0,0-13-1 0,-13 0 1 0,13 13-1 0,13-13 1 0,-13 13 0 0,0 0 0 0,0-13 0 0,0 28 1 0,0-15-1 0,0-13 0 0,0 13 0 0,0-13 0 0,-13 78 0 0,13-39 0 0,0-26 0 0,-13 28 0 0,13-41 0 0,0 26 0 0,0 0 0 0,0-26 0 0,-13 26 0 0,13 16 0 0,0 10 1 0,-13 15-3 0,13-28 2 0,-13-26 0 0,13 13 0 0,0 0 0 0,0 0 0 0,0 41 0 0,0 40-1 0,0-1 1 0,0-54 1 0,13-13-2 0,-13-13 1 0,0-11 0 0,13 11 0 0,-13-13 0 0,13 52 0 0,13 55 0 0,-12-14 0 0,-1-26 0 0,0-15-1 0,2-52 2 0,-15 13 0 0,0 3-1 0,0 23 1 0,13 67-2 0,0-13 1 0,0 1 0 0,13-16 0 0,1 28-1 0,-1 26 0 0,0 0 2 0,-13-38-1 0,16-1 0 0,-16-12 0 0,13-17 0 0,-13 30-1 0,13-14 1 0,0-2 0 0,-13 3 0 0,13-27-1 0,16 11 2 0,-32 2-2 0,19 24 1 0,-3-11 0 0,0 14 0 0,-13-14-1 0,0-15 0 0,0-10 2 0,0-30-2 0,-13-25 1 0,26 42-1 0,1-16 0 0,1 13 0 0,-15-24 1 0,26 11-1 0,-12 0-1 0,-14 0 1 0,13 15 1 0,-13-15 0 0,0-26 0 0,-13 0 0 0,0-13 0 0,15 13-1 0,-2 16 2 0,-13 10-1 0,14-26-1 0,-14-13 0 0,0 0 0 0,13 0-1 0,-13 0-3 0,13 13 5 0,0-13-1 0,-13 0 2 0,0 0-1 0,13 13-1 0,-13 13 1 0,26-11 0 0,-26-15 0 0,0 0 0 0,0 0 0 0,13 0-2 0,0 0 2 0,13-15 0 0,-10 2 0 0,-3 13 1 0,0-13-1 0,13 0-1 0,0 0 1 0,0-13 0 0,0 13 0 0,-13 13 0 0,-13 0 0 0,13-13 0 0,-13-3 0 0,13 3 0 0,0 0 1 0,0-13 0 0,16 0-1 0,-3-15 0 0,-26 41 0 0,39-65 0 0,-13 0 0 0,14 11 1 0,-27 41-2 0,28-52 1 0,-1-16 0 0,-14 43 1 0,-13-4-1 0,13 3 1 0,-26 39-1 0,26-39 0 0,-13-28 2 0,16 15-1 0,-3 13-1 0,-13-3 0 0,0 3 0 0,0 27-8 0,0-1-23 0,-13 0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2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18024 12971 5 0,'0'0'3'0,"0"-7"1"0,0-12-1 0,7-7-1 0,-1 5-1 0,1 14 0 0,-7 7 0 0,0 0-1 0,7 13 1 0,-7 15 2 0,-14 18 1 0,-12 6-2 0,7 1-15 0,19-40 1 0</inkml:trace>
  <inkml:trace contextRef="#ctx0" brushRef="#br0" timeOffset="1">17873 13236 7 0,'0'0'5'0,"0"0"-1"0,0 7 1 0,-6 6-3 0,-7 19 2 0,-2-6-4 0,-4 34-10 0,12-33-3 0</inkml:trace>
  <inkml:trace contextRef="#ctx0" brushRef="#br0" timeOffset="2">17787 13395 1 0,'0'0'1'0,"-13"32"12"0,-7-5-2 0,7 6-5 0,-6 7-4 0,4 12-11 0,2-12-15 0</inkml:trace>
  <inkml:trace contextRef="#ctx0" brushRef="#br0" timeOffset="3">17688 13672 7 0,'-7'13'6'0,"-32"20"-3"0,12 13-5 0,20-18-9 0</inkml:trace>
  <inkml:trace contextRef="#ctx0" brushRef="#br0" timeOffset="4">17602 13818 10 0,'-7'6'5'0,"-12"28"1"0,-1-2-4 0,0 9-3 0,6 4-11 0,14-24 4 0</inkml:trace>
  <inkml:trace contextRef="#ctx0" brushRef="#br0" timeOffset="5">17483 14108 3 0,'-7'0'6'0,"7"0"-6"0,0 21-9 0</inkml:trace>
  <inkml:trace contextRef="#ctx0" brushRef="#br0" timeOffset="6">17483 14281 7 0,'-7'0'9'0,"-6"0"-7"0,7 6-17 0</inkml:trace>
  <inkml:trace contextRef="#ctx0" brushRef="#br0" timeOffset="7">17489 14320 5 0,'0'0'5'0,"-13"20"-5"0,0 0 1 0,13-14-1 0,0 14-1 0,7 7 1 0,6-7-1 0,-7-14-3 0,8 8-1 0,-8 6 5 0,1-1 0 0,-7-6 0 0,0 1 7 0,0-14-5 0,13 0-11 0</inkml:trace>
  <inkml:trace contextRef="#ctx0" brushRef="#br0" timeOffset="8">17595 14439 4 0,'0'0'0'0,"7"14"5"0,20 6-4 0,32-1-6 0,-46-12 0 0</inkml:trace>
  <inkml:trace contextRef="#ctx0" brushRef="#br0" timeOffset="9">17410 14268 1 0,'-7'0'5'0,"1"0"2"0,-1-7 5 0,7 7-6 0,0 0-5 0,0 20 0 0,7 19 1 0,14 14 0 0,-3-26 0 0,3-20 3 0,11-35 7 0,15-44-6 0,-1-14-29 0,-13 54-9 0</inkml:trace>
  <inkml:trace contextRef="#ctx0" brushRef="#br0" timeOffset="10">21059 11152 13 0,'0'0'7'0,"-13"-26"9"0,13 26-16 0,-13 93 5 0,13-67-4 0,0 158 3 0,0 81-1 0,26-78-3 0,3-68-36 0,-29-93 23 0</inkml:trace>
  <inkml:trace contextRef="#ctx0" brushRef="#br0" timeOffset="11">20464 11271 20 0,'-39'-13'21'0,"-39"13"-13"0,78-26-2 0,117-41-4 0,123-37 2 0,89-3 2 0,-10 14-19 0,-66 54-41 0</inkml:trace>
  <inkml:trace contextRef="#ctx0" brushRef="#br0" timeOffset="12">21459 11429 9 0,'0'0'18'0,"-42"0"-5"0,29 0 0 0,-13 13-11 0,26 68-3 0,13-1 1 0,13-54-1 0,3-13 1 0,10-39 4 0,0-54-2 0,13-14-2 0,-10-12-1 0,-32 54 2 0,-20 52 0 0,-32 26-3 0,-10 54 2 0,13 27 0 0,26-27 0 0,26-41-1 0,26 0 0 0,55-13-4 0,-3-13-27 0,-13-13 14 0</inkml:trace>
  <inkml:trace contextRef="#ctx0" brushRef="#br0" timeOffset="13">22093 11206 1 0,'0'0'1'0,"-26"13"2"0,0-13 5 0,-29 13-2 0,3 39 0 0,-27 54-2 0,38 27-1 0,28-107-3 0,-1 93 1 0,69-54-9 0,50-50 4 0,54-95 6 0,-13-65-8 0,-42-55 1 0,-10-36 5 0,-15-16-1 0,-53 39 0 0,-13 81-2 0,-39 80 3 0,0 13 5 0,-1 52-5 0,-25 39-1 0,-16 80 2 0,29 42 4 0,26 10-1 0,13 42-2 0,0 23 2 0,13-23-8 0,0-94 6 0,0-93-1 0,-13-39 7 0,13-93-4 0,42-91 0 0,37 12-5 0,15 79-6 0,-16 54-2 0,-36 78 8 0,-16 106 2 0,13-12-5 0,-13-53 3 0,13-54 1 0,16-52 3 0,10-67 3 0,-10-66-5 0,-15 53 3 0,-40 54 3 0,-13 52-4 0,-27 52-3 0,1 54-1 0,52-54 1 0,40-39 3 0,41-52 3 0,-29-54-2 0,-23 2 1 0,-6 11-3 0,-49 54-1 0,0 39-2 0,0 67 1 0,-26 117 5 0,16 94-2 0,-19 67 6 0,-36 0-4 0,-26-54-1 0,-16-159 0 0,-13-171-10 0,41-252-9 0,225-173 17 0,199-76 13 0,117 24-92 0,-384 422 65 0</inkml:trace>
  <inkml:trace contextRef="#ctx0" brushRef="#br0" timeOffset="14">21641 11351 2 0,'0'-15'6'0,"-52"15"1"0,-13 15 5 0,-13 63-2 0,10 16-6 0,29-14-3 0,26-28-1 0,26-26-1 0,26-26 2 0,16-52 0 0,-3-41 0 0,-13-14-1 0,0 29 2 0,-26 63 0 0,-13 15 0 0,-13 54-2 0,0 79 2 0,26-14-6 0,42-67-30 0,-32-52 21 0</inkml:trace>
  <inkml:trace contextRef="#ctx0" brushRef="#br0" timeOffset="15">22132 11258 0 0,'-13'0'0'0,"13"0"1"0,-39 13-1 0,-13 0 2 0,-3 13 2 0,-11 28 3 0,14 24-2 0,-2 16-1 0,40-1-4 0,41-41-3 0,27-26 2 0,25-13-3 0,28-39 3 0,10-39 0 0,-10-41 2 0,-3-40-2 0,3-51 1 0,-15-29 0 0,2 14-2 0,-29 53 0 0,-36 134 2 0,23-95-1 0,-39 55 3 0,-13 37 1 0,-65 28-2 0,-29 0-1 0,0 28 0 0,-11 76 2 0,24 28 1 0,3 55 3 0,52-3-4 0,0 16 0 0,26-29-1 0,0-38 1 0,13-55-3 0,0-24-2 0,13-15 3 0,-26 0 4 0,-13-26 3 0,13-26 10 0,0-26-17 0,-13 39 0 0,0-52 6 0,-13 26-8 0,26-2-2 0,0 2 1 0,0 52-9 0,0 2 9 0,0 63 1 0,0-26 2 0,0-24 1 0,0-28 3 0,13-39-2 0,0-119 5 0,0-94-8 0,0-38 1 0,0 51-3 0,13 161-6 0,-39 143 4 0,-13 148 7 0,0 51 1 0,13-38-8 0,-13-68 7 0,0-77 0 0,13-94-2 0,0-120-8 0,-16-105 15 0,16-53-1 0,26 0-5 0,16 120-3 0,-16 106 1 0,-13 65 1 0,-13 78 2 0,13 161-2 0,0 12 0 0,36-38-7 0,-20-107 8 0,-16-93 0 0,26-93 2 0,-13-169 1 0,0-83-2 0,13 28-5 0,-26 78 1 0,0 148 5 0,-13 78-1 0,-13 200 4 0,26 52-5 0,-13 51-1 0,13-64-6 0,0-213 6 0,0 106 2 0,-13-77 1 0,13-68 3 0,0-13-6 0,0-161 4 0,13-143-2 0,0 1-3 0,0 12-4 0,0 224 2 0,-13 80-2 0,-13 119 8 0,13 159-3 0,13 38-1 0,13-64-6 0,0-133 8 0,-26-80 4 0,0-104-6 0,0 37 2 0,-13-263 3 0,0-64-3 0,13 36-7 0,26 160 4 0,-26 133 2 0,13-28 0 0,-13 67-1 0,-26 148-17 0,26 36-10 0</inkml:trace>
  <inkml:trace contextRef="#ctx0" brushRef="#br0" timeOffset="16">22317 11774 0 0,'0'0'0'0,"-13"-13"1"0,13 0 0 0,13-54-1 0,26-24 4 0,29-2-1 0,10-27 0 0,-12 27-1 0,2 67-2 0,-16 13-1 0,-26 13 2 0,13 65 1 0,16 15 2 0,-3 27-2 0,-26-14-5 0,-13-41 5 0,-13-26-1 0,0-65-21 0,0-54 19 0,13 12 2 0,0 16 7 0,-13 52 2 0,0 39-8 0,-13 81-2 0,13-1-2 0,0-54 2 0,0-39 3 0,0-39 0 0,-13-80 2 0,-39-1-5 0,26 16 2 0,13 76 0 0,0 30-3 0,0 37 1 0,26 42-1 0,0-14-4 0,-13-67 5 0,13 13 1 0,-13-26-1 0,13 0 1 0,-13-13 4 0,0-80 2 0,0-1-6 0,-13 81-1 0,13-54 0 0,-26 54 1 0,26 26-1 0,-13-13 0 0,0 54-1 0,-3 66-3 0,32-40 1 0,-3-41 2 0,-13-39 1 0,0 13 1 0,0-39 3 0,-13-93 0 0,-16-1-4 0,3 53 0 0,13 54-2 0,0 39-2 0,13 2 4 0,-26 131-5 0,13 12 4 0,13-78 2 0,0-67 0 0,26-65-1 0,-13-67 2 0,13-94 3 0,-13 81-5 0,-13 67 2 0,0 39-2 0,13 13 3 0,-13 0-4 0,-13 52 0 0,39 67-12 0,16-38-14 0,-16-55 23 0</inkml:trace>
  <inkml:trace contextRef="#ctx0" brushRef="#br0" timeOffset="17">22688 11403 3 0,'0'26'3'0,"-13"29"-2"0,26-16 0 0,52-13-1 0,-10-26 3 0,-29 0 1 0,0-13 1 0,-13 13-6 0,-13 0-4 0,-13 54 4 0,13-15 3 0,13-13-2 0,0-26 2 0,0-13 0 0,-13 13 0 0,0 13-2 0,-13 26-4 0,39-39-6 0,39-39 3 0</inkml:trace>
  <inkml:trace contextRef="#ctx0" brushRef="#br0" timeOffset="18">23231 11271 3 0,'0'0'0'0,"-40"39"4"0,14 41 5 0,11-28-6 0,30-10-2 0,24-55 2 0,1-81 0 0,-14 1 1 0,-26 28 0 0,0 52-2 0,0 39-1 0,-13 93-1 0,0 14 2 0,13-40-4 0,0-67 4 0,0-26 3 0,26-80-3 0,-26 54-2 0,13-107-1 0,-39 14 1 0,0 80 6 0,13 39-4 0,-14 52-3 0,14-26 1 0,0 119 1 0,13-64-1 0,0-42 1 0,0-52 0 0,26-68 1 0,-13 55-2 0,14-119 1 0,-14 67 0 0,-13 65 0 0,-13 52-1 0,-14 80 0 0,14 27-11 0,40-53-29 0,-14-80 31 0</inkml:trace>
  <inkml:trace contextRef="#ctx0" brushRef="#br0" timeOffset="19">23533 11323 7 0,'0'-13'3'0,"-10"-39"4"0,10 39-1 0,0 65 2 0,0 106 4 0,-13 29-5 0,-3-68-10 0,16-93 4 0,0-65-7 0,0-119 4 0,0-16 1 0,0 68 5 0,0 80 1 0,-13 78-4 0,0 122 3 0,13 23-7 0,42-36 8 0,-6-96-6 0,-7-65-2 0,-16-107 2 0,-26-64 3 0,-16-42-2 0,16 55 2 0,3 119 0 0,10 78-3 0,0 174 4 0,-13 90-7 0,-3-12 5 0,-10-78 0 0,13-133-3 0,13-121 2 0,39-159 1 0,26-91 2 0,-10 1 2 0,-16 64-4 0,-26 135 1 0,-26 169 3 0,13 148 0 0,13 51-8 0,-13-12 4 0,0-78-3 0,-26-122 1 0,-13-104-11 0,-3-161 5 0,16-52 8 0,26 29 12 0,13 117-11 0,-13 93-2 0,0 52 1 0,13 145-3 0,-13 70 6 0,0 8-4 0,-26-36 2 0,3-148 0 0,23-78 3 0,13-91-5 0,10-80-1 0,-10 77 2 0,-13 81 0 0,0 26 0 0,-13 107-1 0,-10 51 1 0,-6-39-1 0,3-12-1 0,-13-53-8 0,0-41-26 0,0-39 4 0,26 13 25 0</inkml:trace>
  <inkml:trace contextRef="#ctx0" brushRef="#br0" timeOffset="20">23747 12249 11 0,'-15'0'6'0,"-103"94"19"0,27 12-13 0,36-41-21 0,16-11-36 0</inkml:trace>
  <inkml:trace contextRef="#ctx0" brushRef="#br0" timeOffset="21">21114 11032 4 0,'-13'-13'6'0,"-29"13"-3"0,42 26-3 0,29 109 3 0,23 49 3 0,0 1-2 0,-12-27-2 0,-40-91 1 0,0-54 5 0,-40-106-9 0,-51-65 1 0,10-55 5 0,42 3 1 0,13 116-5 0,26 107-3 0,0 120 2 0,13 118 2 0,13 14 0 0,0-52 0 0,0-120-1 0,-26-80 1 0,13-80 1 0,-13-133-3 0,0-49 0 0,0 10 0 0,-13 133 1 0,13 119-3 0,-13 106 2 0,13 146 2 0,0 12 0 0,26-77-3 0,-26-109 0 0,0-78 8 0,0-117 0 0,-26-135-8 0,13-38 0 0,0 64 2 0,13 122-1 0,13 78-4 0,-13 65 1 0,52 93 6 0,16 68 0 0,-29-42-3 0,1-93-1 0,-40-65 4 0,0-91-1 0,-27-134-3 0,-25-14 0 0,26 42 1 0,13 171 0 0,0 54-1 0,13 182 1 0,13 42 2 0,26-39-1 0,-13-107-5 0,-26-80 6 0,0-65 4 0,0 13-5 0,-26-148-1 0,26 135 0 0,-68-210-2 0,29 49 2 0,13 42 2 0,13 119 0 0,13 52-5 0,0 171 5 0,26 68 1 0,13-78-13 0,29-107-45 0,-55-80 34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2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13163 6284 1 0,'0'-26'7'0,"0"13"4"0,0 65-5 0,13 119 0 0,-13 94-4 0,0 0-1 0,0-14-2 0,-13-64-8 0,13-109-14 0</inkml:trace>
  <inkml:trace contextRef="#ctx0" brushRef="#br0" timeOffset="1">12792 6839 21 0,'0'0'0'0,"-13"-67"19"0,78 28-23 0,95 26 4 0,12 0-1 0,65 13-7 0,16 0-4 0,-122 0 11 0,-76-13 2 0,-42 13 17 0,-65-13-10 0,-82 13-4 0,-12 65-1 0,26 80-3 0,42 3 0 0,78-70-2 0,52-39 0 0,29-26 2 0,-29-26 1 0,-13-26 0 0,-39 39 0 0,40-91 1 0,-14 11-2 0,-11 54 1 0,-15 39-1 0,0-13-2 0,0 65 0 0,26 41 3 0,40-28-2 0,-1-37 1 0,-23-28 1 0,-3-39 3 0,0-67-1 0,-26 15-1 0,-13 65 2 0,0 26-3 0,-13 0-3 0,13 78-1 0,39 28-25 0,26-77 0 0</inkml:trace>
  <inkml:trace contextRef="#ctx0" brushRef="#br0" timeOffset="2">14128 6258 18 0,'-13'-41'10'0,"-104"-37"6"0,-97 275-38 0,16 55 1 0</inkml:trace>
  <inkml:trace contextRef="#ctx0" brushRef="#br0" timeOffset="3">14922 6720 34 0,'-40'-65'21'0,"-25"11"-21"0,-16 28 3 0,-10 67-2 0,-29 102-2 0,55 31-2 0,65-42-4 0,78-80 4 0,68-13 1 0,0-65-6 0,0-65 1 0,-28-57 6 0,-63 29 6 0,-42 80 9 0,-13 39-6 0,-13 26-8 0,-3 67-1 0,16 14-2 0,29-40-2 0,10-41 2 0,0-13 2 0,26-67 3 0,3-37 2 0,10-29 0 0,-12 40-2 0,-38 41-3 0,-28 39 0 0,-15 52 1 0,-24 80 1 0,39-38-1 0,13-14 0 0,-13-67 0 0,67 0 0 0,12 0-6 0,-53-26-14 0,68 0-6 0</inkml:trace>
  <inkml:trace contextRef="#ctx0" brushRef="#br0" timeOffset="4">16007 6707 8 0,'0'0'7'0,"-52"-26"13"0,-13 13-9 0,-16 52-7 0,16 93-2 0,52-25-2 0,52-14 0 0,39-28-9 0,29-39-12 0,-42-39 1 0</inkml:trace>
  <inkml:trace contextRef="#ctx0" brushRef="#br0" timeOffset="5">15558 6575 21 0,'-67'-65'33'0,"80"10"-22"0,94-64-7 0,-16 80-4 0,-10 117-15 0,-81 189-36 0</inkml:trace>
  <inkml:trace contextRef="#ctx0" brushRef="#br0" timeOffset="6">15253 7607 34 0,'0'0'0'0,"-172"52"37"0,120-39-26 0,78-78-17 0,120-134-49 0,-107 173 38 0</inkml:trace>
  <inkml:trace contextRef="#ctx0" brushRef="#br0" timeOffset="7">17119 5952 12 0,'0'0'3'0,"-146"239"-1"0,-13 251 7 0,-40 146 6 0,14-29-11 0,54-171-7 0,116-156-31 0</inkml:trace>
  <inkml:trace contextRef="#ctx0" brushRef="#br0" timeOffset="8">17422 6694 4 0,'13'106'12'0,"-13"146"-4"0,-39 39 1 0,-14-14-4 0,1-51 0 0,23-135-3 0,29-91 2 0,16-78-19 0,49-96 7 0,1 3 9 0,14 80 4 0,-40 76-4 0,-40 43 2 0,0 115 2 0,0 44-4 0,0-81-3 0,13-67-13 0,13-52 10 0,42-80 1 0,10-53 6 0,3 40 3 0,-45 80-2 0,-36 39 0 0,0 80 8 0,-13-28-9 0,26-23-2 0,0-42 1 0,3-26 9 0,-3-109 1 0,-26 57-1 0,-3 52-2 0,3 26-7 0,13 0-7 0,0 78-2 0,55-24 5 0,-3-28 3 0,-13-13 1 0,-39-13 0 0,0-13-12 0,0-41 0 0,27 28 5 0,-14 26 1 0,2 0 8 0,24 54 0 0,14 37 0 0,-14 29-20 0,-26-66-8 0</inkml:trace>
  <inkml:trace contextRef="#ctx0" brushRef="#br0" timeOffset="9">17503 7423 40 0,'-27'-119'27'0,"93"-29"-22"0,80 44-2 0,10 78-18 0,32 65-27 0,-136-13 25 0</inkml:trace>
  <inkml:trace contextRef="#ctx0" brushRef="#br0" timeOffset="10">18189 7011 21 0,'0'-13'10'0,"-39"-13"24"0,52 13-27 0,81-26-9 0,130 26-39 0,-133 26 15 0</inkml:trace>
  <inkml:trace contextRef="#ctx0" brushRef="#br0" timeOffset="11">18852 7659 10 0,'0'0'0'0,"-26"-93"20"0,-29 80-14 0,-37 13-1 0,-41 93-2 0,42 53-1 0,65-14-2 0,104-52-2 0,81-54 2 0,79-52-7 0,-27-106 0 0,-39-42 3 0,-91 16 3 0,-55 80 6 0,-26 65 8 0,-67 65-12 0,1 41 0 0,53 40-2 0,52-68-1 0,55-24 0 0,-2-28 2 0,-11-80 1 0,-3-66 2 0,-10 1 2 0,-32 80-3 0,-49 52 0 0,3 13-1 0,-32 65 0 0,16 15-2 0,26-25-1 0,26-29 1 0,-13-39-1 0,3 0 4 0,20-81 2 0,58-38-3 0,-55 41 1 0,-12 52 0 0,-41 39 1 0,1 13-2 0,0 80-1 0,13-2-4 0,13-23-12 0,27-55-12 0,-40-13 25 0,41-13-10 0</inkml:trace>
  <inkml:trace contextRef="#ctx0" brushRef="#br0" timeOffset="12">20201 7501 9 0,'-13'-13'18'0,"-66"0"-3"0,-28 78-4 0,-13 41-3 0,94 1-5 0,39-55-3 0,94 28-10 0,26-67-22 0,-15 0 10 0</inkml:trace>
  <inkml:trace contextRef="#ctx0" brushRef="#br0" timeOffset="13">19645 7343 7 0,'-13'0'3'0,"-13"-13"9"0,-13 13 8 0,13-13-4 0,26 0-4 0,13-3-8 0,52-23-3 0,65 13-1 0,-10 91-2 0,-52 29-2 0,-109 64 5 0,-106 68-18 0,-22-29-35 0</inkml:trace>
  <inkml:trace contextRef="#ctx0" brushRef="#br0" timeOffset="14">19327 8334 30 0,'-26'-13'37'0,"12"0"-26"0,1 0-5 0,13 0-31 0,27 13-32 0</inkml:trace>
  <inkml:trace contextRef="#ctx0" brushRef="#br0" timeOffset="15">20094 7540 1 0,'15'0'3'0,"-1"-13"5"0,-14-26 9 0,13-13 2 0,-26 11-4 0,-16 28-4 0,-36 13-7 0,-95 80-1 0,27 24 2 0,55-11-4 0,78 1 0 0,107 12-2 0,130-54-5 0,27-52-25 0,-144-26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3.6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6853 9234 10 0,'0'0'0'0,"-7"0"6"0,-12-13 2 0,-2 7-7 0,1 6 7 0,7 6-1 0,0 7-7 0,0 26-1 0,13 14 0 0,13-12 0 0,28-1 1 0,-2-1 2 0,6 0-2 0,-11-12 1 0,-21-1 3 0,-13-12 2 0,-6 6 3 0,-41-14-3 0,-20 1-3 0,15-20-4 0,33-7-9 0,6 6-14 0,19 1-6 0</inkml:trace>
  <inkml:trace contextRef="#ctx0" brushRef="#br0" timeOffset="1">7051 9326 7 0,'0'0'0'0,"0"15"5"0,0 11-3 0,7 7 4 0,-7-26-6 0,6 25 2 0,15-19-1 0,5-13-1 0,0-6 1 0,-6-7 0 0,-1-13 1 0,-19 19-1 0,13-33 1 0,-13 21 3 0,8 19-1 0,-16 19-1 0,2 34-1 0,-1-7-2 0,20-19 0 0,15-27-1 0,-9-7 2 0,14-26 1 0,-6-27 0 0,-7 15-2 0,-7 24 1 0,-13 27 0 0,0 9 0 0,0 24 0 0,20-6-1 0,7-26-1 0,6-7 0 0,-7-13 2 0,-13-8 0 0,-13 15-1 0,0 6 3 0,6 6-3 0,-6 21 1 0,13 25-1 0,2 22 1 0,-2-1-1 0,-13-60 0 0,0 92 3 0,-21 8-1 0,-25-34-2 0,1-45-2 0,-2-47 0 0,34-55-4 0,39-30 4 0,40-15-2 0,27 8-24 0,-48 64 10 0</inkml:trace>
  <inkml:trace contextRef="#ctx0" brushRef="#br0" timeOffset="2">7931 9341 10 0,'0'0'5'0,"-20"6"1"0,13 34-6 0,1-14 1 0,6-13 0 0,0 26 4 0,0 14-1 0,0-46-3 0,0 46 1 0,-7-19-1 0,7-21-2 0,7-33-9 0,-1-46 4 0,14 0 7 0,7 13 1 0,-7 27-2 0,-20 19 0 0,13-7 1 0,0 28 0 0,-6 38 2 0,6 1-3 0,-13-40 0 0,14 41 1 0,-7-21-1 0,6-13-6 0,0-20 2 0,6-26 3 0,7-35-4 0,8-18 6 0,-14 20 4 0,-20 32 0 0,0 34-1 0,-7 33-4 0,1 18 0 0,6-5-2 0,0-19 2 0,13-8-1 0,6-5 1 0,7-28-3 0,2-26-4 0,4-40-3 0,-12-6 9 0,0 13 8 0,-20 32 1 0,0 40-4 0,-7 35-2 0,1 18-1 0,-1 7-2 0,14-20-6 0,20-32-7 0,-27-14 11 0</inkml:trace>
  <inkml:trace contextRef="#ctx0" brushRef="#br0" timeOffset="3">8460 9228 20 0,'-13'0'18'0,"0"19"-19"0,-1 47 5 0,7 21 2 0,14-1-8 0,20-20-21 0,-7-46 2 0</inkml:trace>
  <inkml:trace contextRef="#ctx0" brushRef="#br0" timeOffset="4">8400 9341 22 0,'0'0'0'0,"-6"-21"27"0,32 29-53 0,8-8 24 0,5-8 4 0,-12-5-5 0,-7 13-16 0</inkml:trace>
  <inkml:trace contextRef="#ctx0" brushRef="#br0" timeOffset="5">8342 9208 23 0,'-34'-6'27'0,"-25"32"-24"0,-14 66-25 0,19-25-8 0</inkml:trace>
  <inkml:trace contextRef="#ctx0" brushRef="#br0" timeOffset="6">8824 9394 25 0,'-6'19'11'0,"19"33"-12"0,26-12 1 0,-32-33 0 0,59 33 0 0,1-14-13 0,-35-5-6 0</inkml:trace>
  <inkml:trace contextRef="#ctx0" brushRef="#br0" timeOffset="7">8751 9684 21 0,'-32'-6'37'0,"24"-8"-43"0,35-38-3 0,32-42 15 0,14 2-8 0,13 0-23 0,-13 26 12 0,-60 58 5 0</inkml:trace>
  <inkml:trace contextRef="#ctx0" brushRef="#br0" timeOffset="8">9135 9452 12 0,'0'0'12'0,"-7"0"-5"0,-6 0-1 0,0 21-3 0,-1 18-3 0,22-12-2 0,11-14 1 0,14-6 1 0,-14-7 0 0,2-26 0 0,-21-21-1 0,-14 13 3 0,-19 21 3 0,7 13-6 0,13 7-13 0,20-7-13 0</inkml:trace>
  <inkml:trace contextRef="#ctx0" brushRef="#br0" timeOffset="9">9406 9380 13 0,'-6'7'23'0,"-28"6"-21"0,-18 33 1 0,-8 13 6 0,27-18-5 0,26-28-5 0,34-13 2 0,20-13 0 0,-2-21-1 0,2-5-3 0,-34-1 2 0,-13 33 1 0,-13 7 3 0,5 0-3 0,-18 20 1 0,7 7 0 0,19-14-3 0,19-13 1 0,7-13 0 0,-5-1 1 0,-8 14-2 0,-13 0 1 0,0 6-1 0,13 2 2 0,13 11 1 0,8-12-1 0,-8-7-1 0,-13-7 0 0,-6 7 3 0,0 0 0 0,6 13 0 0,-6 7-1 0,6 27 1 0,-6 19-1 0,-27 6 1 0,-20-12 5 0,1-26 2 0,11-34-4 0,22-27-6 0,33-53 1 0,59-18-5 0,12 4-34 0,-18 41 5 0</inkml:trace>
  <inkml:trace contextRef="#ctx0" brushRef="#br0" timeOffset="10">16140 10412 1 0,'-28'13'1'0,"-12"0"3"0,27-13 12 0,0 0 0 0,0 0-4 0,13-13-6 0,0 13 21 0,0 0-21 0,0-13-3 0,13 13-2 0,0-13 0 0,27-13 0 0,1-15 0 0,-2 28-1 0,14-13 0 0,14 13 1 0,-14-29-1 0,-14 29 1 0,-26 0-1 0,0 13 0 0,0 0 0 0,0 0 0 0,-13-13 11 0,0 13 6 0,-13 0-7 0,13 0-9 0,13 0-1 0,0 0-130 0</inkml:trace>
  <inkml:trace contextRef="#ctx0" brushRef="#br0" timeOffset="11">19963 12210 5 0,'0'0'3'0,"-81"0"1"0,29 26 1 0,13 16-3 0,13 23-2 0,10 2 0 0,16-15 0 0,42-26-2 0,-3-13 3 0,0-65 0 0,-39 52 0 0,40-80 0 0,-40 67-1 0,54-107 0 0,-28 14 1 0,-26 106-1 0,27-130 1 0,-14 37 7 0,-13 93-6 0,0-39 12 0,0 23-3 0,0 32-6 0,0-16-4 0,0 13-1 0,-13 0 2 0,13-13-2 0,-40 106 0 0,14 24 2 0,-2-24-3 0,15-25-12 0,13 12-19 0,0-2 10 0</inkml:trace>
  <inkml:trace contextRef="#ctx0" brushRef="#br0" timeOffset="12">19619 12143 10 0,'0'-13'6'0,"-52"0"13"0,52 13-11 0,65-26-9 0,94-13 0 0,26 13-2 0,-25 13-11 0,-30 0 4 0,-49 13 7 0,-42 0 3 0,-39-13 0 0,0 13 3 0,-39 13 1 0,-26 39 1 0,10 26-1 0,16-24-1 0,39-2 0 0,0-39-1 0,13-13 0 0,13 0-1 0,0-39 1 0,3 0 0 0,-16 26 1 0,-13-2-1 0,0 2 1 0,-13 0-1 0,-3 13 0 0,3-13-1 0,13 13 4 0,13 0-9 0,-13-13 3 0,0 13 2 0,0 13-5 0,0-13-5 0,42 26 9 0,10 2 0 0,-26-15 0 0,0-13 0 0,0 0 0 0,0 0 0 0,0-13 1 0,3 13-1 0,-29 0 0 0,-15 26 2 0,1 0 0 0,14-26 1 0,0 0 0 0,0-13 1 0,14-13-1 0,1-2 1 0,-2 2-1 0,26-13-1 0,1-13 0 0,-1 39-1 0,-26 26-1 0,0 26 0 0,2 39-1 0,12 15-3 0,-1-25-5 0,-26-55 8 0</inkml:trace>
  <inkml:trace contextRef="#ctx0" brushRef="#br0" timeOffset="13">20399 11894 9 0,'-13'-13'13'0,"13"-16"-6"0,0 16-3 0,0 26 8 0,0 3 0 0,-26 23-5 0,-16 41-3 0,-10-15-8 0,-13 26-41 0,39-63 26 0</inkml:trace>
  <inkml:trace contextRef="#ctx0" brushRef="#br0" timeOffset="14">21206 11800 10 0,'0'0'0'0,"13"-39"30"0,-26 39-10 0,-14 52-16 0,-51 122-4 0,-3 36-1 0,3-10-10 0,13-70-36 0</inkml:trace>
  <inkml:trace contextRef="#ctx0" brushRef="#br0" timeOffset="15">21524 12026 8 0,'-39'13'12'0,"-55"13"7"0,2 13-12 0,25 15-6 0,27-2-4 0,27-13-3 0,26 3 1 0,14-3-1 0,40-39 5 0,-1-68-1 0,28-23-5 0,-16-15 4 0,-26 13 3 0,-23-27 6 0,-16 29 11 0,-13 11 2 0,-13 67-4 0,-3 13-9 0,3 13-7 0,-26 80 2 0,13 40-5 0,0 38 4 0,13-78-6 0,13 27-30 0,26-27 14 0,-13-80 13 0</inkml:trace>
  <inkml:trace contextRef="#ctx0" brushRef="#br0" timeOffset="16">21286 12039 22 0,'0'0'0'0,"-13"0"10"0,-15-26 10 0,43-28-16 0,90-37-4 0,80 36-12 0,66 42-22 0,-118 13 24 0</inkml:trace>
  <inkml:trace contextRef="#ctx0" brushRef="#br0" timeOffset="17">22106 12013 2 0,'-26'0'3'0,"-68"13"4"0,2 0-2 0,25 0-3 0,14 39 1 0,1 2 0 0,39-15-2 0,0 13-1 0,26-10-2 0,13-16 0 0,66-39 1 0,-25-68-1 0,-14 1 1 0,-14 15 7 0,-39 52 4 0,-26 26-7 0,-13 39 1 0,12 15-3 0,14-15-5 0,39-10-3 0,27-16-10 0,54-13 3 0</inkml:trace>
  <inkml:trace contextRef="#ctx0" brushRef="#br0" timeOffset="18">22938 11972 1 0,'-13'0'1'0,"-26"15"1"0,-52 24 2 0,-16 52 3 0,0 2 0 0,68-25-5 0,52-55-2 0,41-13 4 0,38 0 0 0,-24-42-1 0,-3 3 1 0,-13-13-1 0,-39 11-4 0,-13 2-20 0,-39-13 1 0</inkml:trace>
  <inkml:trace contextRef="#ctx0" brushRef="#br0" timeOffset="19">22649 11813 1 0,'0'0'0'0,"-26"-13"4"0,39-39 1 0,13-2 1 0,13 28-3 0,0 26-7 0,29 0-2 0,23 39 2 0,-13-13 2 0,-36 2-1 0</inkml:trace>
  <inkml:trace contextRef="#ctx0" brushRef="#br0" timeOffset="20">22912 11577 10 0,'0'0'0'0,"0"-93"13"0,26-55 2 0,42 57-7 0,-16 52-5 0,1 39-1 0,-40 26 0 0,-13 13 3 0,0-26-4 0,-13 93 1 0,-66 27-11 0,66-120 3 0,-68 67-40 0</inkml:trace>
  <inkml:trace contextRef="#ctx0" brushRef="#br0" timeOffset="21">3703 13653 4 0,'0'0'3'0,"0"-13"2"0,0 13-5 0,0 39 1 0,0 41 2 0,0 37 0 0,0-50 1 0,-26 27-2 0,13-29 1 0,0-52 3 0,13-26 2 0,0-94-13 0,-26-103 2 0,26 78 1 0,78 26-2 0,-10 41 5 0,-3 36 0 0,-13 29-2 0,-13 55 0 0,-23 22 3 0,-45 43 1 0,-49 12-1 0,26-51 2 0,26-43-1 0,26-38 3 0,13-13-4 0,65-80-4 0,42-11 2 0,-42 63-2 0,-10 28-1 0,-15 52 1 0,-40 41 3 0,-53 14 5 0,-40 38-4 0,-38-41-1 0,-28-37-2 0,52-28-6 0,68-52-15 0,68-13 2 0</inkml:trace>
  <inkml:trace contextRef="#ctx0" brushRef="#br0" timeOffset="22">3995 13850 4 0,'52'-65'8'0,"42"11"-2"0,-81 54-5 0,1 67 3 0,-28 40 1 0,1-1-3 0,13 11-2 0,40-63 2 0,38-41 3 0,-10-39 2 0,-16-41 0 0,-39-11-6 0,-13 65-2 0,-26-135-7 0,-52 96 3 0,-29 39 3 0,67 13 8 0,40 0-3 0,0-13 7 0,27-54-9 0,38-24 2 0,16 23-2 0,-81 43-1 0,104-27-1 0,-26 36-21 0,-23 109 1 0,-29-51 7 0</inkml:trace>
  <inkml:trace contextRef="#ctx0" brushRef="#br0" timeOffset="23">4392 14315 14 0,'-26'0'32'0,"-26"12"-15"0,26-92-13 0,26-39-12 0,91-40-42 0</inkml:trace>
  <inkml:trace contextRef="#ctx0" brushRef="#br0" timeOffset="24">4603 13892 16 0,'-13'26'13'0,"0"67"-13"0,13 11 0 0,-13-50 1 0,13-28 4 0,0-78 7 0,0-28-14 0,13-14 0 0,39-12-2 0,-39 93-2 0,-13 26 3 0,14 29 6 0,-1 48-8 0,15-9-10 0,-15-55 2 0</inkml:trace>
  <inkml:trace contextRef="#ctx0" brushRef="#br0" timeOffset="25">4974 13863 7 0,'13'-65'9'0,"0"13"4"0,-26 52-8 0,-39 39-6 0,0 52 0 0,23-24 3 0,16 1-2 0,13-42 1 0,28-26 2 0,25-26 0 0,-27-29-1 0,-26 30-1 0,-13-1-7 0,-13 26-1 0,0 0 3 0,39-13-1 0,26-3 10 0,-13 3 1 0,0-13-1 0,13 13-1 0,3 13-5 0,-16 26 0 0,-13 16 1 0,-13 22-9 0,0 30-11 0,0-68 11 0</inkml:trace>
  <inkml:trace contextRef="#ctx0" brushRef="#br0" timeOffset="26">4564 13559 38 0,'0'0'0'0,"-13"-77"26"0,78 9-26 0,-25 42 0 0,80-41 2 0,-27 67-2 0,12 41-7 0,28 79-35 0,-133-107 32 0</inkml:trace>
  <inkml:trace contextRef="#ctx0" brushRef="#br0" timeOffset="27">5451 13124 44 0,'0'0'13'0,"-67"51"3"0,-93 214-44 0,108-120-14 0</inkml:trace>
  <inkml:trace contextRef="#ctx0" brushRef="#br0" timeOffset="28">17844 15770 5 0,'0'0'3'0,"0"0"9"0,-13 0 2 0,13 0-5 0,0 0 6 0,0 0-7 0,0 0 4 0,13 0-11 0,-13 0-1 0,16 0 1 0,-3 0 0 0,0 0-1 0,13 0 1 0,0 0 1 0,40 0-1 0,106-13-1 0,-13-28 1 0,13 2 0 0,13 13 0 0,-25 0-1 0,-134 10 0 0,68 3 1 0,10-13-1 0,-78 26 0 0,26-13 1 0,-52 13 0 0,0 0 10 0,0 0-29 0</inkml:trace>
  <inkml:trace contextRef="#ctx0" brushRef="#br0" timeOffset="29">20253 15041 25 0,'0'0'0'0,"0"0"11"0,-52 0 2 0,26 26-11 0,39 67-1 0,94 1 2 0,23-1-4 0,29-28-3 0,-119-52 1 0</inkml:trace>
  <inkml:trace contextRef="#ctx0" brushRef="#br0" timeOffset="30">20240 15677 23 0,'-39'0'26'0,"-13"-13"-13"0,65-81-5 0,78-64-3 0,55-39-3 0,13 49-2 0,1 57-5 0,-69 52 0 0</inkml:trace>
  <inkml:trace contextRef="#ctx0" brushRef="#br0" timeOffset="31">21140 15041 26 0,'0'0'10'0,"-68"13"1"0,-10 54 0 0,0-15-5 0,26 29-5 0,36 12-2 0,32-41 1 0,10-13 1 0,13-39 0 0,0-13 3 0,13-52 4 0,-26-15-2 0,-13 15-2 0,-26 23 1 0,-39 29-4 0,-13 13-5 0,39 13-15 0,26-13-10 0,65 0 11 0,39 0 8 0,-88 0 9 0,102-26 0 0,-25-13 4 0,-40 24 6 0,-53 15-6 0,26 0 23 0,-26 0-5 0,0 0-19 0,-39 28 6 0,-14 37-7 0,-14 3 1 0,54-42-2 0,-27 41-1 0,27-41 1 0,39-13-1 0,1-26 1 0,27-13 3 0,-15-15-3 0,14-37 2 0,-14 10-3 0,-26 42 1 0,-26 39-2 0,0 68 2 0,-13 10 0 0,26-24-1 0,13-41 0 0,13-39 1 0,29-13 2 0,-16-28-1 0,39-24-3 0,-13-3-1 0,-23 55-2 0,-42 26 7 0,-29 65 4 0,-23 42 0 0,26-66-1 0,26-41 0 0,0-13-1 0,13-41-3 0,29-11 0 0,-6-3 0 0,-7 55-3 0,-16 13-3 0,26 26-8 0,13 81-13 0,29-1-16 0,-28-80 22 0</inkml:trace>
  <inkml:trace contextRef="#ctx0" brushRef="#br0" timeOffset="32">21260 14831 47 0,'-15'-13'24'0,"-51"13"-14"0,53-16-4 0,66 16-6 0,80 0 0 0,26 0-8 0,0-13-27 0,-55-65-3 0,-77 50 34 0</inkml:trace>
  <inkml:trace contextRef="#ctx0" brushRef="#br0" timeOffset="33">21827 14408 7 0,'0'-16'7'0,"-79"-23"32"0,-51 94-28 0,-42 168-14 0,91-65-51 0</inkml:trace>
  <inkml:trace contextRef="#ctx0" brushRef="#br0" timeOffset="34">22701 14937 6 0,'0'0'14'0,"-52"-28"8"0,52 28-19 0,-53 0 12 0,-14 15-11 0,1 63-3 0,-2 28 0 0,55-41-2 0,13-52 1 0,13 29-2 0,16-42 2 0,49-42 2 0,-12-36-1 0,2-15 0 0,-16-52 1 0,-13-14 2 0,-26-12 4 0,-13 52 3 0,-13 90 3 0,0 29-6 0,0 29-5 0,-26 77-3 0,13 78 1 0,13 14-4 0,13-14-12 0,13-36-26 0,-13-96-14 0</inkml:trace>
  <inkml:trace contextRef="#ctx0" brushRef="#br0" timeOffset="35">22317 14763 37 0,'-13'-13'40'0,"0"0"-36"0,78-13-2 0,121-41 1 0,54-11-6 0,-16 52-37 0,-80 39-2 0</inkml:trace>
  <inkml:trace contextRef="#ctx0" brushRef="#br0" timeOffset="36">22993 14670 11 0,'0'0'22'0,"-16"13"-7"0,3 15 6 0,13 50-5 0,0 42-5 0,-13 12-8 0,13-26-2 0,0-25-15 0,13-81-42 0,-13 0 27 0</inkml:trace>
  <inkml:trace contextRef="#ctx0" brushRef="#br0" timeOffset="37">23231 14802 11 0,'0'0'18'0,"0"-26"11"0,0 26-16 0,0 26-4 0,0 81 0 0,13-14-3 0,-13-41 1 0,0-39 2 0,0-26-3 0,0 0-6 0,0-52-2 0,26-28-1 0,13-1-1 0,16 68-12 0,-42 39 8 0,0 81 2 0,-13-81 4 0,0 106-2 0,13-13 3 0,0-54 0 0,-13-39-2 0,52-26-2 0,26-93 5 0,42-78-1 0,-39 38 4 0,-42 105-3 0,53-169 3 0,-24 39 0 0,-42 64-4 0,-26 14 1 0,0 93 0 0,-39-52 0 0,-16 52 1 0,-37 52 4 0,12 41 2 0,27 27-1 0,1 38-1 0,39 13-1 0,26-26-1 0,0-25 0 0,-13-1 2 0,0-54 4 0,-13-37-2 0,13-28-1 0,0-28-3 0,39-50-1 0,13-28-2 0,16 54 1 0,-29 26-4 0,-12 26-4 0,-1 26-2 0,55 41-14 0,-3 24-18 0,-13 15-12 0</inkml:trace>
  <inkml:trace contextRef="#ctx0" brushRef="#br0" timeOffset="38">23191 14260 22 0,'-13'-13'17'0,"-15"-26"10"0,15-13-2 0,41 11-11 0,25-11-10 0,-40 52 0 0,-13 26 4 0,-13 54-3 0,-55 78-3 0,-24 1-13 0,-15-40-73 0,107-106 59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3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16430 1827 15 0,'0'0'0'0,"-26"-16"19"0,-13-10-8 0,-13 13-4 0,-16 39-6 0,15 80 0 0,40 53 1 0,53 15-1 0,40-3 3 0,25-26-2 0,-1-13 1 0,-36-25 2 0,-29-40 6 0,-65-2-5 0,-78 13-3 0,-42-24-13 0,-27-28-14 0,53-26-17 0,107-13 25 0</inkml:trace>
  <inkml:trace contextRef="#ctx0" brushRef="#br0" timeOffset="1">17662 1904 19 0,'0'0'7'0,"-13"0"13"0,-55 0 1 0,-10 0-11 0,78 0-9 0,-107 0 4 0,107 0-5 0,-118 42 1 0,50 36-1 0,16 15-1 0,65 14 2 0,65-30-4 0,-65-51 3 0,134 81 1 0,-27-40-1 0,-42-2 2 0,-78-65-1 0,42 68 4 0,-42-4 1 0,-68 82-3 0,-50-40-8 0,11-41-26 0,29-52-15 0,62-13 30 0</inkml:trace>
  <inkml:trace contextRef="#ctx0" brushRef="#br0" timeOffset="2">18865 2091 21 0,'0'0'12'0,"-13"-13"8"0,-13-28 1 0,-42-11-16 0,-91 52-4 0,2 39 0 0,24 41-2 0,94-15 1 0,78 16-1 0,94-4 1 0,39 17 4 0,-15 12-3 0,-89 14 6 0,-55 12 0 0,-66 0-8 0,-67-41-35 0,0-24-24 0</inkml:trace>
  <inkml:trace contextRef="#ctx0" brushRef="#br0" timeOffset="3">15926 4803 18 0,'-13'0'7'0,"-143"0"4"0,-3 106-10 0,78-2 2 0,94 2 0 0,120 1 4 0,65-1-2 0,-39 13-1 0,-80-41 1 0,-66-23 0 0,-39-3 1 0,-186 28-14 0,1-41-23 0,52 0 6 0,132-26 14 0</inkml:trace>
  <inkml:trace contextRef="#ctx0" brushRef="#br0" timeOffset="4">16153 5187 11 0,'0'0'0'0,"105"-68"19"0,-50 42-2 0,-55 120 5 0,-42 90-19 0,16-52-10 0,26-80-36 0,13-52 21 0</inkml:trace>
  <inkml:trace contextRef="#ctx0" brushRef="#br0" timeOffset="5">16352 5106 15 0,'0'-13'22'0,"-13"-54"2"0,0 41-17 0,0 26-40 0,91 0 13 0,16 0 6 0,36 0 20 0,-78 0 4 0,-39 0-8 0,1 26 29 0,-54 28-12 0,-25 40-13 0,0 9-5 0,39-9-1 0,26-14-1 0,65-15-4 0,13-13-3 0,42-52-2 0,27-104 0 0,-30-96-10 0,-36-10 12 0,-29 11 8 0,-39 66 14 0,-13 94 22 0,-13 39-19 0,-26 81-16 0,0 90 0 0,26 52-2 0,26-36 3 0,0-16-2 0,-13-77 1 0,0-68 1 0,0-39-1 0,13-42 1 0,39-142-2 0,39-42-5 0,3 55-28 0,-2 119-5 0,-77 50 24 0,-43 82 24 0,-25 37 13 0,-25 31 0 0,36-16-11 0,29-15-9 0,107 15-23 0,26-38-27 0</inkml:trace>
  <inkml:trace contextRef="#ctx0" brushRef="#br0" timeOffset="6">18111 5106 12 0,'0'-13'12'0,"-40"-54"19"0,-14 41-18 0,1 26-8 0,27 26-8 0,65 28 2 0,68 24 1 0,-2 3 2 0,-11 25 1 0,-81 0 1 0,-91 104 0 0,10-181-53 0,29-29 17 0</inkml:trace>
  <inkml:trace contextRef="#ctx0" brushRef="#br0" timeOffset="7">18429 5145 24 0,'0'-13'20'0,"0"13"-14"0,0 94 4 0,0 77-6 0,39-26-4 0,26-90-2 0,-13-42 0 0,3-68 3 0,-3-64 1 0,-12 15-1 0,-40 78-1 0,13-28 0 0,0 41 1 0,-13 26 2 0,-13 12-2 0,13 69 0 0,0-68-1 0,0 67 1 0,0 1 0 0,0-81-1 0,13-13-3 0,-13 0-19 0,13-29 1 0,15 3 9 0,-14 26 6 0,-14 0 1 0,0 0 2 0</inkml:trace>
  <inkml:trace contextRef="#ctx0" brushRef="#br0" timeOffset="8">18786 5239 0 0,'0'0'0'0,"0"-13"1"0,13 0 2 0,-13 0 2 0,0 13 0 0,0-13 0 0,0 26 1 0,0 13-1 0,0 54 3 0,0-28 4 0,0-39 2 0,-13-13-3 0,13 0-6 0,0 0-4 0,13-26-2 0,14-26 3 0,12-15-1 0,-13 28 0 0,-13 39-2 0,-13 0 1 0,0 0-1 0,13 52 1 0,29 67-4 0,-3-13-19 0,13-41-20 0,-26-52 32 0</inkml:trace>
  <inkml:trace contextRef="#ctx0" brushRef="#br0" timeOffset="9">19314 5119 4 0,'0'0'3'0,"-13"0"3"0,13 0-5 0,0 13 3 0,0 13 4 0,0-10-5 0,-14 74 13 0,1 17-6 0,13-81-9 0,0 67 4 0,0-80-4 0,0 39-1 0,0-52 1 0,40 13-1 0,27-39 1 0,12-39 2 0,-11-67-1 0,-3 13-1 0,-39 51-1 0,-26 84 1 0,-13 62 0 0,0 67-2 0,26-52-3 0,13-54-1 0,55-52 5 0,-16-67 1 0,-26-24 0 0,13-28 1 0,-39 51 4 0,-13 55 0 0,-13 26-2 0,-39 65-6 0,26 3-4 0,39-30 3 0,52-25 4 0,-65 3-1 0,120 10 3 0,-41 26-1 0,-38 67 4 0,-56 39 0 0,-77-38 0 0,-1-107-32 0,-25-91-43 0</inkml:trace>
  <inkml:trace contextRef="#ctx0" brushRef="#br0" timeOffset="10">18507 4855 65 0,'-52'-13'30'0,"10"13"-23"0,32 0-19 0,62-13-55 0,-52 13 49 0</inkml:trace>
  <inkml:trace contextRef="#ctx0" brushRef="#br0" timeOffset="11">20916 4909 4 0,'-13'0'5'0,"-55"0"8"0,42 0-12 0,-52 26 8 0,-3 52-1 0,55-11-8 0,120 11 6 0,91-10 4 0,26 12-6 0,-52-2-3 0,-67 15 2 0,-66 27 5 0,-104 25-3 0,-56-39-4 0,-77-41-2 0,39-26-4 0,120-78-4 0,52 26 7 0</inkml:trace>
  <inkml:trace contextRef="#ctx0" brushRef="#br0" timeOffset="12">21524 5264 6 0,'0'0'5'0,"13"55"9"0,0 49-6 0,26-11-4 0,13-12-3 0,29-55 0 0,11-65 0 0,-38-29 0 0,-1-12 0 0,-40 28 3 0,0 39 3 0,-13 26-4 0,-13 54-1 0,13 79-1 0,-13 90 0 0,-27 57 1 0,-54 36-1 0,-10-77 1 0,39-159 0 0,36-80 0 0,16-145-1 0,91-94-2 0,82-64 1 0,40 38-6 0,-95 159 1 0</inkml:trace>
  <inkml:trace contextRef="#ctx0" brushRef="#br0" timeOffset="13">22382 5371 16 0,'-13'13'12'0,"-39"67"0"0,13 24 5 0,13 18-9 0,26-44-6 0,0-52-1 0,0-78 3 0,26-67 1 0,52-40-3 0,3 53-1 0,-16 80-2 0,29 65-2 0,-41 93-26 0,-1 13-11 0,-52-132 40 0</inkml:trace>
  <inkml:trace contextRef="#ctx0" brushRef="#br0" timeOffset="14">23058 5384 17 0,'0'-13'5'0,"-65"26"4"0,-55 93 3 0,16 52-5 0,23-25-5 0,68-81-1 0,52-37-1 0,42-82-4 0,10-66-6 0,-26-38 3 0,-52 145 7 0,42-173-2 0,-3 27 9 0,-12 1 6 0,-40 145 1 0,-27 26-5 0,-12 26-6 0,26-13-3 0,-13 52 2 0,-16 122-2 0,3 23 1 0,26-26-1 0,13-155 0 0,-13 116-2 0,13-54-1 0,26-63-6 0</inkml:trace>
  <inkml:trace contextRef="#ctx0" brushRef="#br0" timeOffset="15">23283 5358 16 0,'0'13'19'0,"-52"39"-4"0,-1 54 3 0,25 13-12 0,28-51-4 0,0-68 1 0,0-13 6 0,0-54-5 0,0-66-2 0,41 27-6 0,51 15-27 0,28 24-26 0</inkml:trace>
  <inkml:trace contextRef="#ctx0" brushRef="#br0" timeOffset="16">23653 5410 6 0,'-13'13'19'0,"-68"0"6"0,32 28-7 0,-6 37-13 0,29 15-6 0,52-25 1 0,52-29 0 0,-10-52 6 0,-29-55 2 0,0-64-5 0,-26 0-6 0,-13 41-8 0,-52 49 0 0,26 42-8 0,13 16 6 0,39-16 13 0,66 13 9 0,15 39-6 0,-14 54 4 0,-53 27 7 0,-40-1 2 0,-55-80-11 0,42-26-2 0,13-52 0 0,0-81 3 0,0-25-10 0,55 41 0 0,10 24 0 0,29 41 2 0,-55 65 4 0,-13 41 6 0,-39 27 0 0,-16-43-1 0,29-51-5 0,0-13 1 0,0-25-2 0,16-27 1 0,49-42-1 0,0 27-6 0,29 15-5 0,-55 52 3 0,-25 52 11 0,-14 41 2 0,-14 1 1 0,1-68-3 0,13-26-3 0,0 0 1 0,13-26-4 0,1 0-1 0,12-16-6 0,0 16-6 0,-13 39 8 0,55 26 7 0,10 3-3 0,29-42 0 0,-16-55 2 0,-10-23 4 0,-16-28 0 0,-25 12 3 0,-40 43 1 0,-27 38-4 0,-93 52 1 0,-23 106 3 0,36 13-1 0,94-65-5 0,13-80 0 0,185 42 1 0,173-68-23 0,-264-16 3 0,380-116-62 0</inkml:trace>
  <inkml:trace contextRef="#ctx0" brushRef="#br0" timeOffset="17">9367 7197 30 0,'0'7'25'0,"-6"-1"-22"0,38 48-4 0,14 11 1 0,7-12-1 0,20 0-51 0</inkml:trace>
  <inkml:trace contextRef="#ctx0" brushRef="#br0" timeOffset="18">9379 6978 6 0,'0'-19'15'0,"0"6"-8"0,0 13-1 0,0 6 7 0,-18 67-1 0,3 13-4 0,2 7-5 0,-6 6-1 0,6-7 1 0,0-59-2 0,13-26 0 0,0-14-18 0,13-12-10 0,19-21 16 0,-19 6 12 0,-13 21 4 0,0 7 8 0,0-1-1 0,0 7 0 0,7-13-7 0,14-34 0 0,24-32-2 0,15-13-2 0,12 26-12 0,8 19-29 0,-53 34 15 0</inkml:trace>
  <inkml:trace contextRef="#ctx0" brushRef="#br0" timeOffset="19">9756 6952 18 0,'-7'13'23'0,"-12"94"-20"0,6 31 0 0,-7-32 6 0,14-60-5 0,6-46-3 0,0 7 2 0,0-33 7 0,-7-27-10 0,7 40-1 0,26-74 1 0,13 21-2 0,-5 33-4 0,-14 33 1 0,-1 73 5 0,-5 12 1 0,-8-12-3 0,-6-60 0 0,14 27-26 0,6-20-1 0</inkml:trace>
  <inkml:trace contextRef="#ctx0" brushRef="#br0" timeOffset="20">10001 7236 5 0,'7'-53'31'0,"-7"47"-9"0,-13 26-17 0,-26 47-4 0,19-9-1 0,20-45-4 0,26-32 6 0,13-48 1 0,-18 15-1 0,-21 25 1 0,-8 27-4 0,-5 0-3 0,7 0-12 0,12 0-2 0,27 0 18 0,-12 7 1 0,5 33 1 0,6-27-1 0,9-20 5 0,5-39-2 0,-40 20-2 0,-6 32 3 0,-13 47-5 0,-13 20 1 0,32-21-1 0,14-12 2 0,6 7 5 0,-5 26-1 0,-21 19-3 0,-13 8-1 0,-21-55-11 0,-26-52-54 0</inkml:trace>
  <inkml:trace contextRef="#ctx0" brushRef="#br0" timeOffset="21">10001 7059 57 0,'-6'-60'30'0,"40"13"-27"0,37-12-2 0,-11 46-9 0,20 58-13 0,-15 55-33 0</inkml:trace>
  <inkml:trace contextRef="#ctx0" brushRef="#br0" timeOffset="22">10544 7144 29 0,'0'0'0'0,"0"-6"33"0,7 58-35 0,12 67 7 0,-12 7 0 0,-7-28-3 0,6-51-1 0,-6-40 3 0,-19-73-16 0,-1-80-2 0,27 20 13 0,32 41 0 0,27 51-8 0,1 42 5 0,-35 37 3 0,-32 36 8 0,-32-2-2 0,-28-47-3 0,21-32-20 0,19-46-5 0,20 33 16 0</inkml:trace>
  <inkml:trace contextRef="#ctx0" brushRef="#br0" timeOffset="23">10835 6939 13 0,'7'-14'6'0,"12"-25"1"0,-19 26-7 0,13-14 7 0,-19 14 11 0,-1 13-16 0,-26-13 10 0,-13 26-7 0,6 14-5 0,40-27 0 0,-19 46 0 0,19 7-1 0,0-40 1 0,19 46 1 0,-12-46-1 0,19 81 2 0,1-15-1 0,-14-39 0 0,-13-33 7 0,7-14 5 0,-1-20-8 0,8-46-5 0,5 27 0 0,1 33-8 0,14 13-1 0,-8 40 5 0,0 26 5 0,6 0-10 0,15-27-10 0,0-13-11 0,-14-26 10 0</inkml:trace>
  <inkml:trace contextRef="#ctx0" brushRef="#br0" timeOffset="24">11206 7249 6 0,'0'-6'5'0,"13"-60"23"0,-20 46-8 0,-19 20-12 0,-27 20-7 0,13 33 0 0,19-26 0 0,21-20-2 0,14-14 3 0,19-14 1 0,13-25-1 0,-18 13 0 0,-22 6 1 0,1 27-1 0,-14 14-5 0,1 46 1 0,12 6-9 0,20-46 3 0,7-46 7 0,-7-21 4 0,1-13 2 0,-7-12 4 0,-1 18-2 0,-12 35 0 0,-14 19 2 0,7 0-4 0,0 13-6 0,-6 34 2 0,6 25-3 0,0 1-2 0,-7-47 2 0,1-26 7 0,-1-33-9 0,1-13 0 0,12 12-8 0,20 15-25 0,1-14-5 0</inkml:trace>
  <inkml:trace contextRef="#ctx0" brushRef="#br0" timeOffset="25">11284 6760 54 0,'-39'-13'32'0,"-47"86"-30"0,13 72-39 0,53-85-7 0</inkml:trace>
  <inkml:trace contextRef="#ctx0" brushRef="#br0" timeOffset="26">11542 7183 31 0,'-13'-6'35'0,"13"6"-38"0,7 27 5 0,-1 18 6 0,-6-17-5 0,0-22-1 0,0-12 2 0,15-67-6 0,11-1 0 0,26 35-13 0,-18 46 2 0,-2 25 7 0,-32-24 5 0,26 51-3 0,-19-7 4 0,6-24 4 0,-13-28-3 0,21-7 3 0,12-40 2 0,20-32-5 0,-1-27 0 0,2 7 0 0,-9 6-2 0,-12 20-1 0,-33 47 3 0,0 13 7 0,-6 13-3 0,-1 0-5 0,-13 26 1 0,14-26-1 0,-20 73 0 0,13 19 0 0,-2 14 0 0,4-13 2 0,-10-7 0 0,14-47-1 0,7-31 3 0,0-16 8 0,7-31-14 0,14-20 1 0,11 19 0 0,-12 20-8 0,-1 20 1 0,-6 39 7 0,7 8 1 0,-6-7 1 0,-7-34-1 0,12-6 2 0,14-53 1 0,-5-13-2 0,-2 21-1 0,-20 38-4 0,-6 20 2 0,-13 52 5 0,-6-12-3 0,19-32 1 0,13-28 1 0,26-26 1 0,6-27-2 0,-4 8 1 0,-15 25-1 0,-26 33-2 0,0 54 3 0,-7 53 1 0,-6 26 1 0,-6-20 2 0,-9-27-3 0,17-45-2 0,4-41 2 0,7-12 0 0,7-15-2 0,-7-58-3 0,11-34 0 0,23 2-2 0,18 4 3 0,8 35 0 0,-6 39-2 0,-21 27 0 0,-14 12 1 0,-19 40 7 0,-26 33-1 0,-27 1-4 0,-6-34-31 0,-1-33-28 0</inkml:trace>
  <inkml:trace contextRef="#ctx0" brushRef="#br0" timeOffset="27">12165 6946 54 0,'0'0'0'0,"6"-34"21"0,41 68-83 0,-40-21 50 0</inkml:trace>
  <inkml:trace contextRef="#ctx0" brushRef="#br0" timeOffset="28">12025 7601 56 0,'-46'-21'56'0,"40"21"-52"0,-15-6-77 0,14-14 32 0</inkml:trace>
  <inkml:trace contextRef="#ctx0" brushRef="#br0" timeOffset="29">9652 8248 18 0,'0'0'0'0,"0"-19"23"0,0 38-25 0,0 62 9 0,-8 58-1 0,-5 38-2 0,6-77-3 0,1-93 5 0,-14-74-12 0,7-99 1 0,20-5 4 0,38 45-1 0,35 34-3 0,-41 71 3 0,-18 15 2 0,5 12-1 0,-20 1 1 0,1 40 6 0,-33 66 1 0,-21-47-5 0,-12-27-1 0,46-33-2 0,-40 1 1 0,46-20-5 0,7 6 2 0,33-45-2 0,46-15 5 0,14-6 1 0,19-12 3 0,-26 5-2 0,-66 60-2 0,40-53 1 0,-13-13-2 0,-41 46 2 0,-26 21 4 0,-26 19-1 0,-1 33-2 0,8 40-2 0,6 19-1 0,14 8 3 0,-2-1 2 0,8-33-1 0,13-39 0 0,0-27 8 0,6-8-1 0,15-37-6 0,18-21-3 0,-6 40-1 0,6 26-3 0,14 39-5 0,-20 20-2 0,-19-52 7 0,32 46-16 0,1-21 5 0,-1-32 13 0,-1-32 3 0,9-34 8 0,-22 0 2 0,-25 40-4 0,-20 18-1 0,-33 22-6 0,1 38-1 0,4 21 1 0,22-33-1 0,19-21-1 0,13-11-1 0,13-29 3 0,21-25-1 0,-2-14 1 0,-32 28 2 0,-13 38-3 0,-6 80 1 0,6 7-6 0,26-54-2 0,8-32 5 0,18-46 3 0,2-40 0 0,-14-21 1 0,-14 1 4 0,-13 26-2 0,-13 66 2 0,0 14-3 0,0 0-1 0,-13 46-2 0,-6 26 1 0,-2 13-1 0,-12-13-2 0,7-51 2 0,19-28 2 0,7-7-5 0,-14-33-1 0,8 21 0 0,6-15-6 0,20 1 2 0,20-7-28 0,-14 34 6 0</inkml:trace>
  <inkml:trace contextRef="#ctx0" brushRef="#br0" timeOffset="30">10590 7674 42 0,'-99'51'28'0,"-27"116"-46"0,66-62-32 0</inkml:trace>
  <inkml:trace contextRef="#ctx0" brushRef="#br0" timeOffset="31">10802 8361 31 0,'-20'-13'54'0,"33"13"-53"0,81-13-1 0,70 7 1 0,28 12-39 0,-100-6-10 0</inkml:trace>
  <inkml:trace contextRef="#ctx0" brushRef="#br0" timeOffset="32">11734 7845 35 0,'0'0'14'0,"-7"27"-7"0,1 105-10 0,-1 14 7 0,7-1 2 0,-6-79 3 0,6-59-4 0,6-20-2 0,54-81-3 0,20-37-2 0,-7 12-24 0,-34 53-19 0,-39 66 38 0</inkml:trace>
  <inkml:trace contextRef="#ctx0" brushRef="#br0" timeOffset="33">11874 8150 34 0,'0'13'13'0,"-26"40"10"0,52 0-23 0,19-33-10 0,35-14-13 0,-1-53-5 0,-52 28 19 0</inkml:trace>
  <inkml:trace contextRef="#ctx0" brushRef="#br0" timeOffset="34">12236 8084 10 0,'0'0'0'0,"0"-7"40"0,-26 14-28 0,-26 52-4 0,12 14 0 0,33-54-6 0,14-25 0 0,20-7 0 0,-1-27-1 0,-26 20-3 0,-19 1-12 0,-22 12-13 0,8 7-13 0</inkml:trace>
  <inkml:trace contextRef="#ctx0" brushRef="#br0" timeOffset="35">12833 8064 10 0,'-33'-27'21'0,"-20"33"-23"0,-21 35 6 0,-12 44 0 0,41 1-3 0,32-46-1 0,13-40-1 0,45-40-1 0,22-59-8 0,6-33 9 0,-27-26 4 0,1 11 8 0,-28 61-2 0,-12 73-7 0,-14 26 3 0,-12 67-1 0,-2 39-3 0,1 20 0 0,1-7 1 0,12-40-8 0,20-52-19 0,34-40-5 0</inkml:trace>
  <inkml:trace contextRef="#ctx0" brushRef="#br0" timeOffset="36">13038 8056 22 0,'0'-26'30'0,"0"26"-26"0,-7 7 5 0,-40 33-7 0,8 13 0 0,13 6-2 0,19-32 0 0,7-21-3 0,20-12 1 0,12-28 3 0,-5 2 0 0,-7-15 1 0,-7 8 0 0,-13 25 1 0,-6 20-2 0,-14 28-3 0,13 26 2 0,21-15 0 0,12-18-1 0,7-20 1 0,14-7 0 0,-15-20 0 0,-4-7 0 0,-15 21 0 0,-13 12 1 0,-7 34 0 0,-7 14 1 0,14-41 0 0,0-13 0 0,14-54 0 0,19-18-1 0,-20 39 0 0,-7 19-1 0,1 28-1 0,6 32 1 0,-7 0 1 0,-6-26 0 0,7-14 0 0,-7-12 1 0,13-20 0 0,8-27 0 0,-2 33 0 0,-12 14-1 0,19 12-3 0,28 20-9 0</inkml:trace>
  <inkml:trace contextRef="#ctx0" brushRef="#br0" timeOffset="37">13057 7958 41 0,'-13'0'19'0,"0"0"-11"0,-27-7 7 0,33 1-13 0,14-15-7 0,33-18-23 0,27 13-4 0,-22-1 26 0,22 1 6 0,-41-1 4 0,-20 20 3 0,1 1 11 0,12-14-11 0,9-1-4 0,-9 15-8 0</inkml:trace>
  <inkml:trace contextRef="#ctx0" brushRef="#br0" timeOffset="38">13891 7661 48 0,'0'0'0'0,"-13"19"16"0,-8 99-28 0,-18 29 11 0,0-8-20 0,13-41-8 0</inkml:trace>
  <inkml:trace contextRef="#ctx0" brushRef="#br0" timeOffset="39">13652 8043 16 0,'0'0'13'0,"0"-39"7"0,41-7-19 0,32-7 0 0,5 20-4 0,1 6-21 0,-19 20 2 0,-46 7 20 0</inkml:trace>
  <inkml:trace contextRef="#ctx0" brushRef="#br0" timeOffset="40">14016 7885 1 0,'0'0'1'0,"-13"13"5"0,-13 6 3 0,0 15 2 0,5 5 3 0,8 1 0 0,6-6-4 0,1-14-4 0,6-14 0 0,0-12 3 0,0-35-4 0,13-38-3 0,0-6-6 0,8 25-21 0,5 0-30 0,-13 41 45 0</inkml:trace>
  <inkml:trace contextRef="#ctx0" brushRef="#br0" timeOffset="41">14123 7911 13 0,'0'0'0'0,"-14"0"15"0,7 0-13 0,7 13 5 0,0 27-3 0,21 7-4 0,12-21-1 0,6-20 0 0,-13-45 1 0,1-7 0 0,-14-1 2 0,0 21-1 0,-19 52-1 0,-7 53 0 0,6-32 0 0,14-41-1 0,-1-6 1 0,14-13 0 0,40-33 1 0,-14 7 0 0,-46 32-1 0,6 1 1 0,-6 12-1 0,0-6 0 0,-13 26-1 0,13-19 1 0,0 19-1 0,0-19 0 0,47-7 0 0,18-33 3 0,-24-14-2 0,-28 40-8 0,-7 14 7 0,-6 33 5 0,0-7 0 0,0-26-3 0,7 32 3 0,-1 27-2 0,-6 20 2 0,-13 20 3 0,-6-7-4 0,-15-39-4 0,1-39-2 0,27-21 2 0,-14-13-17 0,53-74 3 0,33-5 11 0,14-15 4 0,-8 2 4 0,-6-1 1 0,-32 20 1 0,-8 39 2 0,-26 41-2 0,-8 19-6 0,-16 27-3 0,-17 33 0 0,15-7 2 0,13-34 3 0,13-24-2 0,13-8 2 0,33-14 1 0,7-32 2 0,12-13 0 0,-11-7-3 0,-21 32-1 0,-27 27-3 0,-6 41 5 0,-19 45 0 0,6 20 5 0,-1-52-2 0,21-73-1 0,26-28-3 0,1-5-1 0,-15 46-3 0,-19 6 1 0,0 27 1 0,0 12 1 0,0 2-4 0,7-15-20 0,6-6-13 0,6-5 12 0</inkml:trace>
  <inkml:trace contextRef="#ctx0" brushRef="#br0" timeOffset="42">14757 7772 53 0,'-6'-6'25'0,"-1"-14"-17"0,7 14-5 0,26-34 3 0,21 14-3 0,32 19-20 0,-6 27-40 0,-46-7 33 0</inkml:trace>
  <inkml:trace contextRef="#ctx0" brushRef="#br0" timeOffset="43">15016 7674 10 0,'0'0'0'0,"0"-28"61"0,0 15-48 0,13 7-11 0,60 19-22 0,32 21-46 0</inkml:trace>
  <inkml:trace contextRef="#ctx0" brushRef="#br0" timeOffset="44">15604 7879 4 0,'-20'-7'15'0,"-40"1"-12"0,-13 45 5 0,-5 33 0 0,38 15-5 0,27-42-3 0,39-38 0 0,34-46-2 0,13-54 2 0,-21 1 1 0,-46 72-1 0,41-106 7 0,-33 13 5 0,-14 60 3 0,0 47-5 0,-7 19-6 0,-13 33-4 0,0 67 2 0,13 39-4 0,0-20-4 0,14-32-20 0,14-54-23 0,-15-40 42 0</inkml:trace>
  <inkml:trace contextRef="#ctx0" brushRef="#br0" timeOffset="45">15380 7806 43 0,'0'0'0'0,"0"0"28"0,0-8-34 0,39-5 6 0,40-13 0 0,27 7-8 0,-26 19 5 0,-61 0 2 0,48 13 0 0,-35 6 2 0,-19 7 13 0,-13 14 0 0,-13 27-9 0,-6 18-1 0,-2-25-1 0,14-46-2 0,28-14-2 0,31-27 3 0,2-26-2 0,-2-14 1 0,-24 22 1 0,-15 18-1 0,-13 27 0 0,-13 21-3 0,-1 37 1 0,8-5-2 0,19-19 0 0,33-21-5 0,14-26-2 0,-2-34 8 0,-11-12 4 0,-21-1 7 0,-19 34 0 0,-14 26-3 0,-6 26-5 0,-27 34-2 0,27-7 0 0,6-34-2 0,27-12 4 0,7-20 0 0,-1-26 0 0,-12 12 1 0,-21 1-2 0,-13 6-5 0,-12 12-12 0,11 8-27 0,42-6 23 0,44-14 22 0,28 1 0 0,6-15 1 0,-26 21 9 0,-40 0 7 0,-26 13 8 0,-34 7-11 0,-53 59-10 0,-4 26-3 0,17 8 0 0,47-61 0 0,40-33-1 0,86 2-2 0,12-35-4 0,48-33-10 0</inkml:trace>
  <inkml:trace contextRef="#ctx0" brushRef="#br0" timeOffset="46">16074 7806 14 0,'0'0'0'0,"-46"6"30"0,-7 14-20 0,12-14 9 0,41-12-9 0,21-28-7 0,18-11-2 0,-13 38-1 0,-11 27-4 0,-4 46-26 0,4-32-2 0,37-55 41 0,21-32 13 0,-34 33-7 0,-39 40-2 0,-46 73-16 0,-33 19-41 0,25-25 49 0,9 18 24 0,-22 67-14 0,2 1-4 0,44-115-8 0,35-90-12 0,12-54-71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7-29T10:50:34.0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20571 4922 3 0,'0'0'7'0,"0"13"6"0,0 13-7 0,-13 39 0 0,13 83-3 0,0-3-2 0,0-28 2 0,0-117-2 0,-13 54 6 0,-13-15 3 0,26-39-1 0,0-78-5 0,-29-67-3 0,29 116-1 0,0-222 2 0,14 238-3 0,14-39-7 0,-2 52-1 0,-26 0 8 0,53 93 0 0,27 53-1 0,25-40-6 0,2-41 0 0,-3-52 4 0,-10-78 5 0,-16-54 4 0,-25-27 9 0,-40 53 2 0,-13 67-7 0,-26 26-7 0,-1 52-6 0,1 41-5 0,26-15 0 0,13-36 4 0,40-29 5 0,-25-13 4 0,-2-55 3 0,-13-23-1 0,1-15-2 0,-14 54-1 0,0 52-11 0,0 80 7 0,13 92 0 0,0 27 1 0,-13-2 1 0,-13-10 0 0,-40-41-1 0,-28-79 2 0,3-80 0 0,10-148-1 0,55-62 0 0,107 10-11 0,65-10-15 0,53 36 1 0,-1 16 12 0,-26 41 9 0,-80 50 4 0,-63 54 15 0,-55 13 2 0,-42 0-3 0,-24 26-9 0,12 41-4 0,1 11-2 0,40 41-1 0,26-25-2 0,39-55 3 0,42-52 1 0,11-42 1 0,-25-77 2 0,-1-26-1 0,-40 67-1 0,-26 78 3 0,-13 26-1 0,0 39-5 0,0 41-1 0,26-2-5 0,26-24 2 0,13-41 1 0,-23-13 6 0,36-93 4 0,-13-37-2 0,0-41 1 0,3 10 0 0,-42 70 2 0,-13 78 2 0,0 0-6 0,-13 13-3 0,13 52-1 0,0 96 1 0,0-3-4 0,0-13-5 0,0-51-3 0,-15-68 10 0,1-52-12 0,-25-109 8 0,13 18 13 0,0 24-1 0,26 28-4 0,0 23-1 0,39 3-4 0,0-2 0 0,55-24-17 0,-28 26-6 0,-27 39 12 0</inkml:trace>
  <inkml:trace contextRef="#ctx0" brushRef="#br0" timeOffset="1">21787 4696 14 0,'-13'0'15'0,"-52"-39"23"0,39 11-18 0,65-50-14 0,-39 78-4 0,146-119-1 0,53 54-4 0,12 49-29 0,-39 16-22 0</inkml:trace>
  <inkml:trace contextRef="#ctx0" brushRef="#br0" timeOffset="2">22782 3664 56 0,'-42'15'21'0,"-209"195"-25"0,1 187-39 0,224-277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A9FF-5CAD-4233-9926-01DF81F96058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31A4-EF39-497B-BD4B-CEF6FA4F81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431A4-EF39-497B-BD4B-CEF6FA4F81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31A4-EF39-497B-BD4B-CEF6FA4F818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69" y="1828800"/>
            <a:ext cx="3073631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669" y="5181600"/>
            <a:ext cx="3073631" cy="6858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516" y="-1"/>
            <a:ext cx="52501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BA86-72B6-4295-B456-EEA56D538605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7486650" y="0"/>
            <a:ext cx="165735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800" y="457201"/>
            <a:ext cx="154305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1"/>
            <a:ext cx="680085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39F7C-A970-48A2-8111-59D56113C95F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B6C-0E87-484A-9E99-2CE998F6AEC0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198834" y="228600"/>
            <a:ext cx="874395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828800"/>
            <a:ext cx="58293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5181600"/>
            <a:ext cx="5829300" cy="685800"/>
          </a:xfrm>
        </p:spPr>
        <p:txBody>
          <a:bodyPr>
            <a:normAutofit/>
          </a:bodyPr>
          <a:lstStyle>
            <a:lvl1pPr marL="0" indent="0"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9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825625"/>
            <a:ext cx="3600450" cy="45751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600450" cy="45751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93263-CE56-4B50-A4C9-DE5DB0D4AF88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828799"/>
            <a:ext cx="3600450" cy="762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100" y="2590800"/>
            <a:ext cx="3600450" cy="38100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450" y="1828799"/>
            <a:ext cx="3600450" cy="762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3450" y="2590800"/>
            <a:ext cx="3600450" cy="38100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1E3E-47A7-48A2-97C3-068D180AA176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78A3-5CD1-468A-9365-949F7D438D03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97BEB-F4A0-4D52-98BB-1C5947E17F3B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5256609" y="0"/>
            <a:ext cx="388501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9" name="Rectangle 8" descr="Rectangle"/>
          <p:cNvSpPr/>
          <p:nvPr/>
        </p:nvSpPr>
        <p:spPr>
          <a:xfrm>
            <a:off x="5441751" y="228600"/>
            <a:ext cx="3514725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525" y="3200400"/>
            <a:ext cx="2949178" cy="1752600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4457700" cy="5943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4525" y="5029200"/>
            <a:ext cx="2949178" cy="13716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2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5256609" y="0"/>
            <a:ext cx="388501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9" name="Rectangle 8" descr="Rectangle"/>
          <p:cNvSpPr/>
          <p:nvPr/>
        </p:nvSpPr>
        <p:spPr>
          <a:xfrm>
            <a:off x="5441751" y="228600"/>
            <a:ext cx="3514725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430" y="3200400"/>
            <a:ext cx="2949178" cy="1752600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1"/>
            <a:ext cx="5256608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6430" y="5029200"/>
            <a:ext cx="2949178" cy="1374648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76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9141618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99221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28800"/>
            <a:ext cx="6858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100" y="6481761"/>
            <a:ext cx="588645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0850" y="6465886"/>
            <a:ext cx="8001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E9BABAE6-7D7F-41EC-A155-D4677565E649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15250" y="6481761"/>
            <a:ext cx="62865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51510" indent="-136922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88670" indent="-13716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2583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6299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0015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33731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customXml" Target="../ink/ink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31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62199"/>
            <a:ext cx="3657600" cy="1181893"/>
          </a:xfrm>
        </p:spPr>
        <p:txBody>
          <a:bodyPr/>
          <a:lstStyle/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Điện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tâm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đồ</a:t>
            </a:r>
            <a:br>
              <a:rPr lang="en-US" cap="all" dirty="0">
                <a:latin typeface="Arial" pitchFamily="34" charset="0"/>
                <a:cs typeface="Arial" pitchFamily="34" charset="0"/>
              </a:rPr>
            </a:br>
            <a:r>
              <a:rPr lang="en-US" sz="2900" cap="all" dirty="0" err="1">
                <a:latin typeface="Arial" pitchFamily="34" charset="0"/>
                <a:cs typeface="Arial" pitchFamily="34" charset="0"/>
              </a:rPr>
              <a:t>rối</a:t>
            </a:r>
            <a:r>
              <a:rPr lang="en-US" sz="2900" cap="all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dirty="0" err="1">
                <a:latin typeface="Arial" pitchFamily="34" charset="0"/>
                <a:cs typeface="Arial" pitchFamily="34" charset="0"/>
              </a:rPr>
              <a:t>loạn</a:t>
            </a:r>
            <a:r>
              <a:rPr lang="en-US" sz="2900" cap="all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dirty="0" err="1">
                <a:latin typeface="Arial" pitchFamily="34" charset="0"/>
                <a:cs typeface="Arial" pitchFamily="34" charset="0"/>
              </a:rPr>
              <a:t>nhịp</a:t>
            </a:r>
            <a:r>
              <a:rPr lang="en-US" sz="2900" cap="all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dirty="0" err="1">
                <a:latin typeface="Arial" pitchFamily="34" charset="0"/>
                <a:cs typeface="Arial" pitchFamily="34" charset="0"/>
              </a:rPr>
              <a:t>tim</a:t>
            </a:r>
            <a:endParaRPr lang="en-US" sz="29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5867400" cy="1752600"/>
          </a:xfrm>
        </p:spPr>
        <p:txBody>
          <a:bodyPr>
            <a:normAutofit/>
          </a:bodyPr>
          <a:lstStyle/>
          <a:p>
            <a:r>
              <a:rPr lang="en-US" b="1" dirty="0"/>
              <a:t>TS.BS. Nguyễn </a:t>
            </a:r>
            <a:r>
              <a:rPr lang="en-US" b="1" dirty="0" err="1"/>
              <a:t>Văn</a:t>
            </a:r>
            <a:r>
              <a:rPr lang="en-US" b="1" dirty="0"/>
              <a:t> </a:t>
            </a:r>
            <a:r>
              <a:rPr lang="en-US" b="1" dirty="0" err="1"/>
              <a:t>Sĩ</a:t>
            </a:r>
            <a:endParaRPr lang="en-US" b="1" dirty="0"/>
          </a:p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Y </a:t>
            </a:r>
            <a:r>
              <a:rPr lang="en-US" dirty="0" err="1"/>
              <a:t>dược</a:t>
            </a:r>
            <a:r>
              <a:rPr lang="en-US" dirty="0"/>
              <a:t> tp.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96288" y="1588"/>
            <a:ext cx="747712" cy="365125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00275"/>
            <a:ext cx="39719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8785" y="3810000"/>
            <a:ext cx="391801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516ADA-5ABA-524C-9A92-6BBFC7B6C028}"/>
                  </a:ext>
                </a:extLst>
              </p14:cNvPr>
              <p14:cNvContentPartPr/>
              <p14:nvPr/>
            </p14:nvContentPartPr>
            <p14:xfrm>
              <a:off x="2386080" y="2348280"/>
              <a:ext cx="7659000" cy="171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516ADA-5ABA-524C-9A92-6BBFC7B6C0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720" y="2338920"/>
                <a:ext cx="7677720" cy="173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 descr="Kết quả hình ảnh cho reentry he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048000"/>
            <a:ext cx="6012812" cy="2590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0BC9F2-DDD5-0745-AF7C-A71219A8C988}"/>
                  </a:ext>
                </a:extLst>
              </p14:cNvPr>
              <p14:cNvContentPartPr/>
              <p14:nvPr/>
            </p14:nvContentPartPr>
            <p14:xfrm>
              <a:off x="6260400" y="3724200"/>
              <a:ext cx="2402640" cy="150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0BC9F2-DDD5-0745-AF7C-A71219A8C9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040" y="3714840"/>
                <a:ext cx="2421360" cy="152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lẫy</a:t>
            </a:r>
            <a:r>
              <a:rPr lang="en-US" dirty="0"/>
              <a:t> </a:t>
            </a:r>
            <a:r>
              <a:rPr lang="en-US" dirty="0" err="1"/>
              <a:t>cò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47900"/>
            <a:ext cx="37433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524375"/>
            <a:ext cx="4181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7AF1CC-0854-7140-A773-A35B84490CD0}"/>
                  </a:ext>
                </a:extLst>
              </p14:cNvPr>
              <p14:cNvContentPartPr/>
              <p14:nvPr/>
            </p14:nvContentPartPr>
            <p14:xfrm>
              <a:off x="4600440" y="2142720"/>
              <a:ext cx="2738880" cy="96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7AF1CC-0854-7140-A773-A35B84490C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1080" y="2133360"/>
                <a:ext cx="2757600" cy="98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85800"/>
            <a:ext cx="6858000" cy="601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828800"/>
            <a:ext cx="6210300" cy="3177380"/>
          </a:xfrm>
        </p:spPr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  <a:p>
            <a:pPr lvl="1"/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ECG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 </a:t>
            </a:r>
            <a:r>
              <a:rPr lang="en-US" dirty="0" err="1"/>
              <a:t>trắng</a:t>
            </a:r>
            <a:endParaRPr lang="en-US" dirty="0"/>
          </a:p>
          <a:p>
            <a:pPr lvl="1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ECG 2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/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lvl="1"/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vạch</a:t>
            </a:r>
            <a:r>
              <a:rPr lang="en-US" dirty="0"/>
              <a:t> 2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2 </a:t>
            </a:r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-P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dirty="0" err="1">
                <a:sym typeface="Wingdings" pitchFamily="2" charset="2"/>
              </a:rPr>
              <a:t>Khoảng</a:t>
            </a:r>
            <a:r>
              <a:rPr lang="en-US" dirty="0">
                <a:sym typeface="Wingdings" pitchFamily="2" charset="2"/>
              </a:rPr>
              <a:t> PP </a:t>
            </a:r>
            <a:r>
              <a:rPr lang="en-US" dirty="0" err="1">
                <a:sym typeface="Wingdings" pitchFamily="2" charset="2"/>
              </a:rPr>
              <a:t>cơ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bản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Tịnh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tiến</a:t>
            </a:r>
            <a:r>
              <a:rPr lang="en-US" dirty="0">
                <a:sym typeface="Wingdings" pitchFamily="2" charset="2"/>
              </a:rPr>
              <a:t> sang </a:t>
            </a:r>
            <a:r>
              <a:rPr lang="en-US" dirty="0" err="1">
                <a:sym typeface="Wingdings" pitchFamily="2" charset="2"/>
              </a:rPr>
              <a:t>trái</a:t>
            </a:r>
            <a:r>
              <a:rPr lang="en-US" dirty="0">
                <a:sym typeface="Wingdings" pitchFamily="2" charset="2"/>
              </a:rPr>
              <a:t> 1 </a:t>
            </a:r>
            <a:r>
              <a:rPr lang="en-US" dirty="0" err="1">
                <a:sym typeface="Wingdings" pitchFamily="2" charset="2"/>
              </a:rPr>
              <a:t>khoảng</a:t>
            </a:r>
            <a:r>
              <a:rPr lang="en-US" dirty="0">
                <a:sym typeface="Wingdings" pitchFamily="2" charset="2"/>
              </a:rPr>
              <a:t> PP </a:t>
            </a:r>
            <a:r>
              <a:rPr lang="en-US" dirty="0" err="1">
                <a:sym typeface="Wingdings" pitchFamily="2" charset="2"/>
              </a:rPr>
              <a:t>cơ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bản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sao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vạch</a:t>
            </a:r>
            <a:r>
              <a:rPr lang="en-US" dirty="0">
                <a:sym typeface="Wingdings" pitchFamily="2" charset="2"/>
              </a:rPr>
              <a:t> P</a:t>
            </a:r>
            <a:r>
              <a:rPr lang="en-US" baseline="-25000" dirty="0">
                <a:sym typeface="Wingdings" pitchFamily="2" charset="2"/>
              </a:rPr>
              <a:t>2 </a:t>
            </a:r>
            <a:r>
              <a:rPr lang="en-US" dirty="0" err="1">
                <a:sym typeface="Wingdings" pitchFamily="2" charset="2"/>
              </a:rPr>
              <a:t>trùng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với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sóng</a:t>
            </a:r>
            <a:r>
              <a:rPr lang="en-US" dirty="0">
                <a:sym typeface="Wingdings" pitchFamily="2" charset="2"/>
              </a:rPr>
              <a:t> P </a:t>
            </a:r>
            <a:r>
              <a:rPr lang="en-US" dirty="0" err="1">
                <a:sym typeface="Wingdings" pitchFamily="2" charset="2"/>
              </a:rPr>
              <a:t>đầu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tiên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vạch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tiếp</a:t>
            </a:r>
            <a:r>
              <a:rPr lang="en-US" dirty="0">
                <a:sym typeface="Wingdings" pitchFamily="2" charset="2"/>
              </a:rPr>
              <a:t> P</a:t>
            </a:r>
            <a:r>
              <a:rPr lang="en-US" baseline="-25000" dirty="0">
                <a:sym typeface="Wingdings" pitchFamily="2" charset="2"/>
              </a:rPr>
              <a:t>3 </a:t>
            </a:r>
            <a:r>
              <a:rPr lang="en-US" dirty="0" err="1">
                <a:sym typeface="Wingdings" pitchFamily="2" charset="2"/>
              </a:rPr>
              <a:t>tương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ứng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sóng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thứ</a:t>
            </a:r>
            <a:r>
              <a:rPr lang="en-US" dirty="0">
                <a:sym typeface="Wingdings" pitchFamily="2" charset="2"/>
              </a:rPr>
              <a:t> 2</a:t>
            </a:r>
          </a:p>
          <a:p>
            <a:pPr lvl="1"/>
            <a:r>
              <a:rPr lang="en-US" dirty="0" err="1">
                <a:sym typeface="Wingdings" pitchFamily="2" charset="2"/>
              </a:rPr>
              <a:t>Làm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như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vậy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khoảng</a:t>
            </a:r>
            <a:r>
              <a:rPr lang="en-US" dirty="0">
                <a:sym typeface="Wingdings" pitchFamily="2" charset="2"/>
              </a:rPr>
              <a:t> 5-7 </a:t>
            </a:r>
            <a:r>
              <a:rPr lang="en-US" dirty="0" err="1">
                <a:sym typeface="Wingdings" pitchFamily="2" charset="2"/>
              </a:rPr>
              <a:t>lần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có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băng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vạch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nhịp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sóng</a:t>
            </a:r>
            <a:r>
              <a:rPr lang="en-US" dirty="0">
                <a:sym typeface="Wingdings" pitchFamily="2" charset="2"/>
              </a:rPr>
              <a:t> P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ECG</a:t>
            </a:r>
          </a:p>
          <a:p>
            <a:pPr lvl="2"/>
            <a:r>
              <a:rPr lang="en-US" dirty="0"/>
              <a:t>P “</a:t>
            </a:r>
            <a:r>
              <a:rPr lang="en-US" dirty="0" err="1"/>
              <a:t>ẩn</a:t>
            </a:r>
            <a:r>
              <a:rPr lang="en-US" dirty="0"/>
              <a:t>” </a:t>
            </a:r>
            <a:r>
              <a:rPr lang="en-US" dirty="0" err="1"/>
              <a:t>trong</a:t>
            </a:r>
            <a:r>
              <a:rPr lang="en-US" dirty="0"/>
              <a:t> QRS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T</a:t>
            </a:r>
          </a:p>
          <a:p>
            <a:pPr lvl="2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P</a:t>
            </a:r>
          </a:p>
          <a:p>
            <a:pPr lvl="2"/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 </a:t>
            </a:r>
            <a:r>
              <a:rPr lang="en-US" dirty="0" err="1"/>
              <a:t>với</a:t>
            </a:r>
            <a:r>
              <a:rPr lang="en-US" dirty="0"/>
              <a:t> 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Kết quả hình ảnh cho băng vạch nhịp ecg"/>
          <p:cNvPicPr>
            <a:picLocks noChangeAspect="1" noChangeArrowheads="1"/>
          </p:cNvPicPr>
          <p:nvPr/>
        </p:nvPicPr>
        <p:blipFill>
          <a:blip r:embed="rId2"/>
          <a:srcRect b="8108"/>
          <a:stretch>
            <a:fillRect/>
          </a:stretch>
        </p:blipFill>
        <p:spPr bwMode="auto">
          <a:xfrm>
            <a:off x="1219200" y="2895600"/>
            <a:ext cx="6713404" cy="2590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8090526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604057-C52C-7243-A56B-B92DF5829AB8}"/>
                  </a:ext>
                </a:extLst>
              </p14:cNvPr>
              <p14:cNvContentPartPr/>
              <p14:nvPr/>
            </p14:nvContentPartPr>
            <p14:xfrm>
              <a:off x="1305000" y="3312720"/>
              <a:ext cx="7362720" cy="236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604057-C52C-7243-A56B-B92DF5829A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640" y="3303360"/>
                <a:ext cx="7381440" cy="238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/>
              <a:t>Mục</a:t>
            </a:r>
            <a:r>
              <a:rPr lang="en-US" sz="3400" dirty="0"/>
              <a:t> </a:t>
            </a:r>
            <a:r>
              <a:rPr lang="en-US" sz="3400" dirty="0" err="1"/>
              <a:t>tiêu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bày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bệnh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Liệt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5 </a:t>
            </a:r>
            <a:r>
              <a:rPr lang="en-US" sz="2000" dirty="0" err="1"/>
              <a:t>câu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trả</a:t>
            </a:r>
            <a:r>
              <a:rPr lang="en-US" sz="2000" dirty="0"/>
              <a:t>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bệnh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vạch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sóng</a:t>
            </a:r>
            <a:r>
              <a:rPr lang="en-US" sz="2000" dirty="0"/>
              <a:t> P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5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chậm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9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tầng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thất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5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nhịp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tầng</a:t>
            </a:r>
            <a:r>
              <a:rPr lang="en-US" sz="2000" dirty="0"/>
              <a:t> </a:t>
            </a:r>
            <a:r>
              <a:rPr lang="en-US" sz="2000" dirty="0" err="1"/>
              <a:t>thất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&lt; 60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967162"/>
            <a:ext cx="6517659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 lvl="1"/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xoang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1"/>
            <a:r>
              <a:rPr lang="en-US" dirty="0" err="1"/>
              <a:t>Ngưng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pPr lvl="1"/>
            <a:r>
              <a:rPr lang="en-US" dirty="0"/>
              <a:t>Block </a:t>
            </a:r>
            <a:r>
              <a:rPr lang="en-US" dirty="0" err="1"/>
              <a:t>xoang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  <a:p>
            <a:pPr lvl="1"/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thoát</a:t>
            </a:r>
            <a:endParaRPr lang="en-US" dirty="0"/>
          </a:p>
          <a:p>
            <a:pPr lvl="1"/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nhanh-nhịp</a:t>
            </a:r>
            <a:r>
              <a:rPr lang="en-US" dirty="0"/>
              <a:t> </a:t>
            </a:r>
            <a:r>
              <a:rPr lang="en-US" dirty="0" err="1"/>
              <a:t>chậm</a:t>
            </a:r>
            <a:endParaRPr lang="en-US" dirty="0"/>
          </a:p>
          <a:p>
            <a:pPr lvl="1"/>
            <a:r>
              <a:rPr lang="en-US" dirty="0"/>
              <a:t>Rung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chậm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457382-1B67-E146-BAF2-E1E929EB6B34}"/>
                  </a:ext>
                </a:extLst>
              </p14:cNvPr>
              <p14:cNvContentPartPr/>
              <p14:nvPr/>
            </p14:nvContentPartPr>
            <p14:xfrm>
              <a:off x="3343680" y="637920"/>
              <a:ext cx="5914800" cy="251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457382-1B67-E146-BAF2-E1E929EB6B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320" y="628560"/>
                <a:ext cx="5933520" cy="253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Ngưng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5778" name="Picture 2" descr="Kết quả hình ảnh cho sinus arrest"/>
          <p:cNvPicPr>
            <a:picLocks noChangeAspect="1" noChangeArrowheads="1"/>
          </p:cNvPicPr>
          <p:nvPr/>
        </p:nvPicPr>
        <p:blipFill>
          <a:blip r:embed="rId2"/>
          <a:srcRect t="37127" b="21680"/>
          <a:stretch>
            <a:fillRect/>
          </a:stretch>
        </p:blipFill>
        <p:spPr bwMode="auto">
          <a:xfrm>
            <a:off x="1152525" y="3048000"/>
            <a:ext cx="6696075" cy="1447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E70C77-9C57-6E45-80C1-444B75F65462}"/>
                  </a:ext>
                </a:extLst>
              </p14:cNvPr>
              <p14:cNvContentPartPr/>
              <p14:nvPr/>
            </p14:nvContentPartPr>
            <p14:xfrm>
              <a:off x="7376400" y="1318680"/>
              <a:ext cx="825480" cy="87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E70C77-9C57-6E45-80C1-444B75F654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7040" y="1309320"/>
                <a:ext cx="844200" cy="89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xoang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0660" name="Picture 4" descr="Kết quả hình ảnh cho sino-atrial block"/>
          <p:cNvPicPr>
            <a:picLocks noChangeAspect="1" noChangeArrowheads="1"/>
          </p:cNvPicPr>
          <p:nvPr/>
        </p:nvPicPr>
        <p:blipFill>
          <a:blip r:embed="rId2"/>
          <a:srcRect t="15267" b="23664"/>
          <a:stretch>
            <a:fillRect/>
          </a:stretch>
        </p:blipFill>
        <p:spPr bwMode="auto">
          <a:xfrm>
            <a:off x="838200" y="3048000"/>
            <a:ext cx="7524750" cy="1524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2C0239-548E-084C-9BB3-975C5FA644C3}"/>
                  </a:ext>
                </a:extLst>
              </p14:cNvPr>
              <p14:cNvContentPartPr/>
              <p14:nvPr/>
            </p14:nvContentPartPr>
            <p14:xfrm>
              <a:off x="4200120" y="3247560"/>
              <a:ext cx="133920" cy="10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2C0239-548E-084C-9BB3-975C5FA644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0760" y="3238200"/>
                <a:ext cx="152640" cy="102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thoát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7" y="2400300"/>
            <a:ext cx="59928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1B7696-536F-184E-88C9-F9CB0E708603}"/>
                  </a:ext>
                </a:extLst>
              </p14:cNvPr>
              <p14:cNvContentPartPr/>
              <p14:nvPr/>
            </p14:nvContentPartPr>
            <p14:xfrm>
              <a:off x="223560" y="1585800"/>
              <a:ext cx="8678160" cy="477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1B7696-536F-184E-88C9-F9CB0E708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200" y="1576440"/>
                <a:ext cx="8696880" cy="479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nhanh-nhịp</a:t>
            </a:r>
            <a:r>
              <a:rPr lang="en-US" dirty="0"/>
              <a:t> </a:t>
            </a:r>
            <a:r>
              <a:rPr lang="en-US" dirty="0" err="1"/>
              <a:t>chậm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46" y="2976563"/>
            <a:ext cx="7260354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9BC894-91EC-D34B-A902-088F62C21D87}"/>
                  </a:ext>
                </a:extLst>
              </p14:cNvPr>
              <p14:cNvContentPartPr/>
              <p14:nvPr/>
            </p14:nvContentPartPr>
            <p14:xfrm>
              <a:off x="471600" y="156600"/>
              <a:ext cx="7705800" cy="479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9BC894-91EC-D34B-A902-088F62C21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40" y="147240"/>
                <a:ext cx="7724520" cy="481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/>
              <a:t>PR &gt; 0.20s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733800"/>
            <a:ext cx="654643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8D4D74-AAC9-7040-9E8F-2A0C9D5AC318}"/>
                  </a:ext>
                </a:extLst>
              </p14:cNvPr>
              <p14:cNvContentPartPr/>
              <p14:nvPr/>
            </p14:nvContentPartPr>
            <p14:xfrm>
              <a:off x="3171600" y="2109960"/>
              <a:ext cx="1091160" cy="54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8D4D74-AAC9-7040-9E8F-2A0C9D5AC3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2240" y="2100600"/>
                <a:ext cx="1109880" cy="56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2 – </a:t>
            </a:r>
            <a:r>
              <a:rPr lang="en-US" dirty="0" err="1"/>
              <a:t>Mobitz</a:t>
            </a:r>
            <a:r>
              <a:rPr lang="en-US" dirty="0"/>
              <a:t>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/>
              <a:t>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Wenckebach</a:t>
            </a:r>
            <a:r>
              <a:rPr lang="en-US" dirty="0"/>
              <a:t>, PR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dần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30710"/>
            <a:ext cx="6858000" cy="143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926F93-95B1-FE48-82DA-0702199ADFC6}"/>
                  </a:ext>
                </a:extLst>
              </p14:cNvPr>
              <p14:cNvContentPartPr/>
              <p14:nvPr/>
            </p14:nvContentPartPr>
            <p14:xfrm>
              <a:off x="4209840" y="523800"/>
              <a:ext cx="4386600" cy="223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926F93-95B1-FE48-82DA-0702199ADF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0480" y="514440"/>
                <a:ext cx="4405320" cy="225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2 – </a:t>
            </a:r>
            <a:r>
              <a:rPr lang="en-US" dirty="0" err="1"/>
              <a:t>Mobitz</a:t>
            </a:r>
            <a:r>
              <a:rPr lang="en-US" dirty="0"/>
              <a:t>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/>
              <a:t>PR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2005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  <a:p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&gt;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989758"/>
            <a:ext cx="6934200" cy="142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489E58-E4DD-F048-B41C-13FD437A8628}"/>
                  </a:ext>
                </a:extLst>
              </p14:cNvPr>
              <p14:cNvContentPartPr/>
              <p14:nvPr/>
            </p14:nvContentPartPr>
            <p14:xfrm>
              <a:off x="5319000" y="1809360"/>
              <a:ext cx="3401280" cy="471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489E58-E4DD-F048-B41C-13FD437A86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9640" y="1800000"/>
                <a:ext cx="3420000" cy="472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&gt;= 3:1</a:t>
            </a:r>
          </a:p>
          <a:p>
            <a:r>
              <a:rPr lang="en-US" dirty="0" err="1"/>
              <a:t>Sóng</a:t>
            </a:r>
            <a:r>
              <a:rPr lang="en-US" dirty="0"/>
              <a:t> P &gt;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QRS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1243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spike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QRS</a:t>
            </a:r>
          </a:p>
          <a:p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QRS </a:t>
            </a:r>
            <a:r>
              <a:rPr lang="en-US" dirty="0" err="1"/>
              <a:t>giãn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4210" name="AutoShape 2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212" name="AutoShape 4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4" name="Picture 6" descr="Kết quả hình ảnh cho pacemaker ecg st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799"/>
            <a:ext cx="6781800" cy="2105927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16B598-E3CF-6F4A-BABE-F97A695D1602}"/>
                  </a:ext>
                </a:extLst>
              </p14:cNvPr>
              <p14:cNvContentPartPr/>
              <p14:nvPr/>
            </p14:nvContentPartPr>
            <p14:xfrm>
              <a:off x="2147760" y="1533600"/>
              <a:ext cx="5777640" cy="69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16B598-E3CF-6F4A-BABE-F97A695D16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8400" y="1524240"/>
                <a:ext cx="5796360" cy="71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lang</a:t>
            </a:r>
            <a:r>
              <a:rPr lang="en-US" dirty="0"/>
              <a:t> </a:t>
            </a:r>
            <a:r>
              <a:rPr lang="en-US" dirty="0" err="1"/>
              <a:t>thang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ổ</a:t>
            </a:r>
          </a:p>
          <a:p>
            <a:r>
              <a:rPr lang="en-US" dirty="0" err="1"/>
              <a:t>Cuồng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  <a:p>
            <a:r>
              <a:rPr lang="en-US" dirty="0"/>
              <a:t>Rung </a:t>
            </a:r>
            <a:r>
              <a:rPr lang="en-US" dirty="0" err="1"/>
              <a:t>nhĩ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do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  <a:p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ngắn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đỉnh</a:t>
            </a:r>
            <a:endParaRPr lang="en-US" dirty="0"/>
          </a:p>
          <a:p>
            <a:r>
              <a:rPr lang="en-US" dirty="0"/>
              <a:t>Rung </a:t>
            </a:r>
            <a:r>
              <a:rPr lang="en-US" dirty="0" err="1"/>
              <a:t>thất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&gt; 100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054" y="3581400"/>
            <a:ext cx="6987146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Khoảng</a:t>
            </a:r>
            <a:r>
              <a:rPr lang="en-US" dirty="0"/>
              <a:t> PP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9874" name="Picture 2" descr="Kết quả hình ảnh cho sinus arrhythmia"/>
          <p:cNvPicPr>
            <a:picLocks noChangeAspect="1" noChangeArrowheads="1"/>
          </p:cNvPicPr>
          <p:nvPr/>
        </p:nvPicPr>
        <p:blipFill>
          <a:blip r:embed="rId2"/>
          <a:srcRect t="69377" b="2439"/>
          <a:stretch>
            <a:fillRect/>
          </a:stretch>
        </p:blipFill>
        <p:spPr bwMode="auto">
          <a:xfrm>
            <a:off x="762000" y="3733800"/>
            <a:ext cx="7656635" cy="1447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EAB5DC-D818-B34E-A0B1-7BF8662F8B24}"/>
                  </a:ext>
                </a:extLst>
              </p14:cNvPr>
              <p14:cNvContentPartPr/>
              <p14:nvPr/>
            </p14:nvContentPartPr>
            <p14:xfrm>
              <a:off x="3433680" y="1661760"/>
              <a:ext cx="4925160" cy="118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EAB5DC-D818-B34E-A0B1-7BF8662F8B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320" y="1652400"/>
                <a:ext cx="4943880" cy="120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sớm</a:t>
            </a:r>
            <a:endParaRPr lang="en-US" dirty="0"/>
          </a:p>
          <a:p>
            <a:r>
              <a:rPr lang="en-US" dirty="0" err="1"/>
              <a:t>Sóng</a:t>
            </a:r>
            <a:r>
              <a:rPr lang="en-US" dirty="0"/>
              <a:t> P’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P’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  <a:p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2981BB-A480-6A43-AF61-40E51A9CD77A}"/>
                  </a:ext>
                </a:extLst>
              </p14:cNvPr>
              <p14:cNvContentPartPr/>
              <p14:nvPr/>
            </p14:nvContentPartPr>
            <p14:xfrm>
              <a:off x="1109520" y="1619640"/>
              <a:ext cx="4139640" cy="64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2981BB-A480-6A43-AF61-40E51A9CD7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160" y="1610280"/>
                <a:ext cx="4158360" cy="66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638" y="3124200"/>
            <a:ext cx="6946562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3F3C72-8D58-B54B-9E85-8759301DB97F}"/>
                  </a:ext>
                </a:extLst>
              </p14:cNvPr>
              <p14:cNvContentPartPr/>
              <p14:nvPr/>
            </p14:nvContentPartPr>
            <p14:xfrm>
              <a:off x="3085920" y="3072240"/>
              <a:ext cx="1848600" cy="209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3F3C72-8D58-B54B-9E85-8759301DB9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6560" y="3062880"/>
                <a:ext cx="1867320" cy="211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578" name="Picture 2" descr="Kết quả hình ảnh cho junctional premature beat"/>
          <p:cNvPicPr>
            <a:picLocks noChangeAspect="1" noChangeArrowheads="1"/>
          </p:cNvPicPr>
          <p:nvPr/>
        </p:nvPicPr>
        <p:blipFill>
          <a:blip r:embed="rId2"/>
          <a:srcRect t="7767" b="10680"/>
          <a:stretch>
            <a:fillRect/>
          </a:stretch>
        </p:blipFill>
        <p:spPr bwMode="auto">
          <a:xfrm>
            <a:off x="1143000" y="3276600"/>
            <a:ext cx="6890657" cy="1828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9CD0FF-3E84-9148-977C-86F3EF0C9EEB}"/>
                  </a:ext>
                </a:extLst>
              </p14:cNvPr>
              <p14:cNvContentPartPr/>
              <p14:nvPr/>
            </p14:nvContentPartPr>
            <p14:xfrm>
              <a:off x="3605760" y="2491200"/>
              <a:ext cx="4438080" cy="393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9CD0FF-3E84-9148-977C-86F3EF0C9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6400" y="2481840"/>
                <a:ext cx="4456800" cy="395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lang</a:t>
            </a:r>
            <a:r>
              <a:rPr lang="en-US" dirty="0"/>
              <a:t> </a:t>
            </a:r>
            <a:r>
              <a:rPr lang="en-US" dirty="0" err="1"/>
              <a:t>thang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xoang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7410" name="Picture 2" descr="Kết quả hình ảnh cho wandering pacemaker"/>
          <p:cNvPicPr>
            <a:picLocks noChangeAspect="1" noChangeArrowheads="1"/>
          </p:cNvPicPr>
          <p:nvPr/>
        </p:nvPicPr>
        <p:blipFill>
          <a:blip r:embed="rId2"/>
          <a:srcRect b="18497"/>
          <a:stretch>
            <a:fillRect/>
          </a:stretch>
        </p:blipFill>
        <p:spPr bwMode="auto">
          <a:xfrm>
            <a:off x="990600" y="3533775"/>
            <a:ext cx="7434702" cy="1495425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8339D0-BBCF-5A44-AACA-AEC582EB660A}"/>
                  </a:ext>
                </a:extLst>
              </p14:cNvPr>
              <p14:cNvContentPartPr/>
              <p14:nvPr/>
            </p14:nvContentPartPr>
            <p14:xfrm>
              <a:off x="833400" y="1828800"/>
              <a:ext cx="7787520" cy="45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8339D0-BBCF-5A44-AACA-AEC582EB66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40" y="1819440"/>
                <a:ext cx="7806240" cy="454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ổ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ở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8434" name="Picture 2" descr="Kết quả hình ảnh cho atrial tachycar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52800"/>
            <a:ext cx="7172689" cy="1447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F029F0-8D59-8B46-9EF9-0DA3A5F683D4}"/>
                  </a:ext>
                </a:extLst>
              </p14:cNvPr>
              <p14:cNvContentPartPr/>
              <p14:nvPr/>
            </p14:nvContentPartPr>
            <p14:xfrm>
              <a:off x="3909960" y="609840"/>
              <a:ext cx="1215000" cy="503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F029F0-8D59-8B46-9EF9-0DA3A5F683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0600" y="600480"/>
                <a:ext cx="1233720" cy="505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&gt; 100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/>
              <a:t>P </a:t>
            </a:r>
            <a:r>
              <a:rPr lang="en-US" dirty="0" err="1"/>
              <a:t>với</a:t>
            </a:r>
            <a:r>
              <a:rPr lang="en-US" dirty="0"/>
              <a:t> &gt;= 3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614738"/>
            <a:ext cx="745013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1F964B-4DB0-404A-9B95-015591EAC53C}"/>
                  </a:ext>
                </a:extLst>
              </p14:cNvPr>
              <p14:cNvContentPartPr/>
              <p14:nvPr/>
            </p14:nvContentPartPr>
            <p14:xfrm>
              <a:off x="1909800" y="2224080"/>
              <a:ext cx="7877880" cy="46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1F964B-4DB0-404A-9B95-015591EAC5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2214720"/>
                <a:ext cx="7896600" cy="464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Cuồng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răng</a:t>
            </a:r>
            <a:r>
              <a:rPr lang="en-US" dirty="0"/>
              <a:t> </a:t>
            </a:r>
            <a:r>
              <a:rPr lang="en-US" dirty="0" err="1"/>
              <a:t>cưa</a:t>
            </a:r>
            <a:endParaRPr lang="en-US" dirty="0"/>
          </a:p>
          <a:p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250-350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705" y="3309938"/>
            <a:ext cx="7041495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815490-5655-5341-86B0-79935EE00E05}"/>
                  </a:ext>
                </a:extLst>
              </p14:cNvPr>
              <p14:cNvContentPartPr/>
              <p14:nvPr/>
            </p14:nvContentPartPr>
            <p14:xfrm>
              <a:off x="5757840" y="5591160"/>
              <a:ext cx="1052640" cy="55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815490-5655-5341-86B0-79935EE00E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8480" y="5581800"/>
                <a:ext cx="1071360" cy="57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Sóng</a:t>
            </a:r>
            <a:r>
              <a:rPr lang="en-US" dirty="0"/>
              <a:t> P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f </a:t>
            </a:r>
            <a:r>
              <a:rPr lang="en-US" dirty="0" err="1"/>
              <a:t>lăn</a:t>
            </a:r>
            <a:r>
              <a:rPr lang="en-US" dirty="0"/>
              <a:t> </a:t>
            </a:r>
            <a:r>
              <a:rPr lang="en-US" dirty="0" err="1"/>
              <a:t>tăn</a:t>
            </a:r>
            <a:endParaRPr lang="en-US" dirty="0"/>
          </a:p>
          <a:p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350-600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QRS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51" y="3819524"/>
            <a:ext cx="7241949" cy="151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00236D-5D83-FE46-A7A0-CB5BCBD10D10}"/>
                  </a:ext>
                </a:extLst>
              </p14:cNvPr>
              <p14:cNvContentPartPr/>
              <p14:nvPr/>
            </p14:nvContentPartPr>
            <p14:xfrm>
              <a:off x="590760" y="1438560"/>
              <a:ext cx="8281800" cy="475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00236D-5D83-FE46-A7A0-CB5BCBD10D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00" y="1429200"/>
                <a:ext cx="8300520" cy="477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do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xoang</a:t>
            </a:r>
            <a:endParaRPr lang="en-US" dirty="0"/>
          </a:p>
          <a:p>
            <a:r>
              <a:rPr lang="en-US" dirty="0"/>
              <a:t>PR </a:t>
            </a:r>
            <a:r>
              <a:rPr lang="en-US" dirty="0" err="1"/>
              <a:t>ngắn</a:t>
            </a:r>
            <a:endParaRPr lang="en-US" dirty="0"/>
          </a:p>
          <a:p>
            <a:r>
              <a:rPr lang="en-US" dirty="0" err="1"/>
              <a:t>Sóng</a:t>
            </a:r>
            <a:r>
              <a:rPr lang="en-US" dirty="0"/>
              <a:t> delta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6018" name="Picture 2" descr="Kết quả hình ảnh cho accessory pathw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11392"/>
            <a:ext cx="2895600" cy="292733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067300"/>
            <a:ext cx="648271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F2670B-36D0-DA46-88A4-E65CEC366C4E}"/>
                  </a:ext>
                </a:extLst>
              </p14:cNvPr>
              <p14:cNvContentPartPr/>
              <p14:nvPr/>
            </p14:nvContentPartPr>
            <p14:xfrm>
              <a:off x="2681280" y="2433240"/>
              <a:ext cx="1824840" cy="142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F2670B-36D0-DA46-88A4-E65CEC366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1920" y="2423880"/>
                <a:ext cx="1843560" cy="143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27904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41FF0B-0E1B-E34D-A2E4-ECAED0177A24}"/>
                  </a:ext>
                </a:extLst>
              </p14:cNvPr>
              <p14:cNvContentPartPr/>
              <p14:nvPr/>
            </p14:nvContentPartPr>
            <p14:xfrm>
              <a:off x="7581240" y="4829040"/>
              <a:ext cx="1371960" cy="56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41FF0B-0E1B-E34D-A2E4-ECAED0177A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1880" y="4819680"/>
                <a:ext cx="1390680" cy="58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do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2514600"/>
            <a:ext cx="767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BC613D-A414-6E45-B4A7-08726E80A365}"/>
                  </a:ext>
                </a:extLst>
              </p14:cNvPr>
              <p14:cNvContentPartPr/>
              <p14:nvPr/>
            </p14:nvContentPartPr>
            <p14:xfrm>
              <a:off x="5314320" y="352080"/>
              <a:ext cx="3391920" cy="210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BC613D-A414-6E45-B4A7-08726E80A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4960" y="342720"/>
                <a:ext cx="3410640" cy="212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sớm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  <a:p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QRS </a:t>
            </a:r>
            <a:r>
              <a:rPr lang="en-US" dirty="0" err="1"/>
              <a:t>giãn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710113"/>
            <a:ext cx="6356900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38A4DF-5D30-8D4E-9D5A-A82E9DE35839}"/>
                  </a:ext>
                </a:extLst>
              </p14:cNvPr>
              <p14:cNvContentPartPr/>
              <p14:nvPr/>
            </p14:nvContentPartPr>
            <p14:xfrm>
              <a:off x="1438200" y="1704600"/>
              <a:ext cx="2819880" cy="491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38A4DF-5D30-8D4E-9D5A-A82E9DE358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695240"/>
                <a:ext cx="2838600" cy="493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2181225"/>
            <a:ext cx="86391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4695825"/>
            <a:ext cx="86296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7EE8B3-D0EF-DE45-AECD-970A57CAC864}"/>
                  </a:ext>
                </a:extLst>
              </p14:cNvPr>
              <p14:cNvContentPartPr/>
              <p14:nvPr/>
            </p14:nvContentPartPr>
            <p14:xfrm>
              <a:off x="1023840" y="1509480"/>
              <a:ext cx="8125920" cy="313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7EE8B3-D0EF-DE45-AECD-970A57CAC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480" y="1500120"/>
                <a:ext cx="8144640" cy="315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2057400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88" y="3657600"/>
            <a:ext cx="8505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5114925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E7B0D0-B6D9-2842-ABEE-A0FD2A4345F2}"/>
                  </a:ext>
                </a:extLst>
              </p14:cNvPr>
              <p14:cNvContentPartPr/>
              <p14:nvPr/>
            </p14:nvContentPartPr>
            <p14:xfrm>
              <a:off x="2390760" y="6076800"/>
              <a:ext cx="829080" cy="49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E7B0D0-B6D9-2842-ABEE-A0FD2A434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1400" y="6067440"/>
                <a:ext cx="847800" cy="51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3228975"/>
            <a:ext cx="78295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 lvl="1"/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nhịp</a:t>
            </a:r>
            <a:endParaRPr lang="en-US" dirty="0"/>
          </a:p>
          <a:p>
            <a:pPr lvl="1"/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: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  <a:p>
            <a:pPr lvl="1"/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hộp</a:t>
            </a:r>
            <a:endParaRPr lang="en-US" dirty="0"/>
          </a:p>
          <a:p>
            <a:pPr lvl="1"/>
            <a:r>
              <a:rPr lang="en-US" dirty="0" err="1"/>
              <a:t>Ngất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926258-2CC3-B74F-9918-562E1DEDC11F}"/>
                  </a:ext>
                </a:extLst>
              </p14:cNvPr>
              <p14:cNvContentPartPr/>
              <p14:nvPr/>
            </p14:nvContentPartPr>
            <p14:xfrm>
              <a:off x="3750840" y="2495520"/>
              <a:ext cx="5050440" cy="344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926258-2CC3-B74F-9918-562E1DEDC1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1480" y="2486160"/>
                <a:ext cx="5069160" cy="346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3648075"/>
            <a:ext cx="7848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63E969-3F52-4348-B939-95217ABFBFD3}"/>
                  </a:ext>
                </a:extLst>
              </p14:cNvPr>
              <p14:cNvContentPartPr/>
              <p14:nvPr/>
            </p14:nvContentPartPr>
            <p14:xfrm>
              <a:off x="1095480" y="2652840"/>
              <a:ext cx="6877080" cy="354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63E969-3F52-4348-B939-95217ABFBF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20" y="2643480"/>
                <a:ext cx="6895800" cy="356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ngắn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&gt;= 3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30 </a:t>
            </a:r>
            <a:r>
              <a:rPr lang="en-US" dirty="0" err="1"/>
              <a:t>giây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1138" name="Picture 2" descr="Kết quả hình ảnh cho non sustained vt"/>
          <p:cNvPicPr>
            <a:picLocks noChangeAspect="1" noChangeArrowheads="1"/>
          </p:cNvPicPr>
          <p:nvPr/>
        </p:nvPicPr>
        <p:blipFill>
          <a:blip r:embed="rId2"/>
          <a:srcRect l="3692" t="2192" r="1538" b="53973"/>
          <a:stretch>
            <a:fillRect/>
          </a:stretch>
        </p:blipFill>
        <p:spPr bwMode="auto">
          <a:xfrm>
            <a:off x="754380" y="3886200"/>
            <a:ext cx="7627620" cy="19812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053293-87A2-FA4B-BF38-F3F410A0B077}"/>
                  </a:ext>
                </a:extLst>
              </p14:cNvPr>
              <p14:cNvContentPartPr/>
              <p14:nvPr/>
            </p14:nvContentPartPr>
            <p14:xfrm>
              <a:off x="1214640" y="195120"/>
              <a:ext cx="5777280" cy="209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053293-87A2-FA4B-BF38-F3F410A0B0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280" y="185760"/>
                <a:ext cx="5796000" cy="211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P</a:t>
            </a:r>
          </a:p>
          <a:p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QRS </a:t>
            </a:r>
            <a:r>
              <a:rPr lang="en-US" dirty="0" err="1"/>
              <a:t>đều</a:t>
            </a:r>
            <a:r>
              <a:rPr lang="en-US" dirty="0"/>
              <a:t>, </a:t>
            </a:r>
            <a:r>
              <a:rPr lang="en-US" dirty="0" err="1"/>
              <a:t>giãn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122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131" y="3810000"/>
            <a:ext cx="6831869" cy="18288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0EB736-2C38-5248-99FC-6C18ABEB4F1C}"/>
                  </a:ext>
                </a:extLst>
              </p14:cNvPr>
              <p14:cNvContentPartPr/>
              <p14:nvPr/>
            </p14:nvContentPartPr>
            <p14:xfrm>
              <a:off x="4952880" y="1438560"/>
              <a:ext cx="270108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0EB736-2C38-5248-99FC-6C18ABEB4F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3520" y="1429200"/>
                <a:ext cx="2719800" cy="93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đỉnh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QRS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098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23664" b="24427"/>
          <a:stretch>
            <a:fillRect/>
          </a:stretch>
        </p:blipFill>
        <p:spPr bwMode="auto">
          <a:xfrm>
            <a:off x="838200" y="4343400"/>
            <a:ext cx="7524750" cy="12954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1FE402-F387-1A41-AEFA-ED6E0E214951}"/>
                  </a:ext>
                </a:extLst>
              </p14:cNvPr>
              <p14:cNvContentPartPr/>
              <p14:nvPr/>
            </p14:nvContentPartPr>
            <p14:xfrm>
              <a:off x="3914640" y="1685880"/>
              <a:ext cx="1843560" cy="107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1FE402-F387-1A41-AEFA-ED6E0E2149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5280" y="1676520"/>
                <a:ext cx="1862280" cy="109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30345" b="8966"/>
          <a:stretch>
            <a:fillRect/>
          </a:stretch>
        </p:blipFill>
        <p:spPr bwMode="auto">
          <a:xfrm>
            <a:off x="685800" y="3429000"/>
            <a:ext cx="7810500" cy="1676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Pathophysiology</a:t>
            </a:r>
            <a:r>
              <a:rPr lang="en-US" dirty="0"/>
              <a:t> of heart disease. Leonard SL. 5</a:t>
            </a:r>
            <a:r>
              <a:rPr lang="en-US" baseline="30000" dirty="0"/>
              <a:t>th</a:t>
            </a:r>
            <a:r>
              <a:rPr lang="en-US" dirty="0"/>
              <a:t> edition.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Marriott’s practical electrocardiography. Galen SW, David GS. 12</a:t>
            </a:r>
            <a:r>
              <a:rPr lang="en-US" baseline="30000" dirty="0"/>
              <a:t>th</a:t>
            </a:r>
            <a:r>
              <a:rPr lang="en-US" dirty="0"/>
              <a:t> edition. 2014.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ECG made easy. John RH. 8</a:t>
            </a:r>
            <a:r>
              <a:rPr lang="en-US" baseline="30000" dirty="0"/>
              <a:t>th</a:t>
            </a:r>
            <a:r>
              <a:rPr lang="en-US" dirty="0"/>
              <a:t> edition. 2013.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Clinical electrocardiography, review and study guide. Franklin HZ. 2</a:t>
            </a:r>
            <a:r>
              <a:rPr lang="en-US" baseline="30000" dirty="0"/>
              <a:t>nd</a:t>
            </a:r>
            <a:r>
              <a:rPr lang="en-US" dirty="0"/>
              <a:t> edition. 2004.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lvl="1"/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: &gt; 100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pPr lvl="1"/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: &lt; 60 </a:t>
            </a:r>
            <a:r>
              <a:rPr lang="en-US" dirty="0" err="1"/>
              <a:t>nhịp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  <a:p>
            <a:pPr lvl="1"/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: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  <a:p>
            <a:pPr lvl="1"/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: </a:t>
            </a:r>
            <a:r>
              <a:rPr lang="en-US" dirty="0" err="1"/>
              <a:t>Mạng</a:t>
            </a:r>
            <a:r>
              <a:rPr lang="en-US" dirty="0"/>
              <a:t> Purkinje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xuống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D9D3DA-8909-A64D-A082-8B202ECD61E0}"/>
                  </a:ext>
                </a:extLst>
              </p14:cNvPr>
              <p14:cNvContentPartPr/>
              <p14:nvPr/>
            </p14:nvContentPartPr>
            <p14:xfrm>
              <a:off x="4457520" y="2857320"/>
              <a:ext cx="1485720" cy="438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D9D3DA-8909-A64D-A082-8B202ECD6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8160" y="2847960"/>
                <a:ext cx="1504440" cy="45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thế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thoát</a:t>
            </a:r>
            <a:endParaRPr lang="en-US" dirty="0"/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2770" name="Picture 2" descr="Kết quả hình ảnh cho conduction system of the heart"/>
          <p:cNvPicPr>
            <a:picLocks noChangeAspect="1" noChangeArrowheads="1"/>
          </p:cNvPicPr>
          <p:nvPr/>
        </p:nvPicPr>
        <p:blipFill>
          <a:blip r:embed="rId2"/>
          <a:srcRect l="3894" t="9677" r="3474"/>
          <a:stretch>
            <a:fillRect/>
          </a:stretch>
        </p:blipFill>
        <p:spPr bwMode="auto">
          <a:xfrm>
            <a:off x="3429000" y="3124200"/>
            <a:ext cx="4495800" cy="31470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342" y="2362200"/>
            <a:ext cx="6756658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0D0129-1E81-4C49-81E4-192BD86269DF}"/>
                  </a:ext>
                </a:extLst>
              </p14:cNvPr>
              <p14:cNvContentPartPr/>
              <p14:nvPr/>
            </p14:nvContentPartPr>
            <p14:xfrm>
              <a:off x="4136400" y="3018600"/>
              <a:ext cx="3803400" cy="225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0D0129-1E81-4C49-81E4-192BD86269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7040" y="3009240"/>
                <a:ext cx="3822120" cy="226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20B79A3-2978-F749-B311-83479719DC2E}" vid="{6EC5F825-716E-244E-A6E7-F7FB3C1E67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C979793B4E749B4185969B884CE38" ma:contentTypeVersion="4" ma:contentTypeDescription="Create a new document." ma:contentTypeScope="" ma:versionID="9e44eb4b02777cefee6ca06c7d388f29">
  <xsd:schema xmlns:xsd="http://www.w3.org/2001/XMLSchema" xmlns:xs="http://www.w3.org/2001/XMLSchema" xmlns:p="http://schemas.microsoft.com/office/2006/metadata/properties" xmlns:ns2="fcbd14b3-7b80-4fd6-9e77-b79da500fa23" xmlns:ns3="b6053cc3-c17f-452a-8bf3-45e3a077fbce" targetNamespace="http://schemas.microsoft.com/office/2006/metadata/properties" ma:root="true" ma:fieldsID="093331743ed9d955cb0f9a64056d6076" ns2:_="" ns3:_="">
    <xsd:import namespace="fcbd14b3-7b80-4fd6-9e77-b79da500fa23"/>
    <xsd:import namespace="b6053cc3-c17f-452a-8bf3-45e3a077f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d14b3-7b80-4fd6-9e77-b79da500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53cc3-c17f-452a-8bf3-45e3a077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0B178F-04C8-4584-8370-37470BAAC35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0E9D5F-3186-4962-B9B9-DE83EBAF165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cbd14b3-7b80-4fd6-9e77-b79da500fa23"/>
    <ds:schemaRef ds:uri="b6053cc3-c17f-452a-8bf3-45e3a077fb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79DCAF-896C-494A-81A1-C0CFD93F9B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4088</TotalTime>
  <Words>1170</Words>
  <Application>Microsoft Office PowerPoint</Application>
  <PresentationFormat>Trình chiếu Trên màn hình (4:3)</PresentationFormat>
  <Paragraphs>237</Paragraphs>
  <Slides>56</Slides>
  <Notes>2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56</vt:i4>
      </vt:variant>
    </vt:vector>
  </HeadingPairs>
  <TitlesOfParts>
    <vt:vector size="57" baseType="lpstr">
      <vt:lpstr>Theme1</vt:lpstr>
      <vt:lpstr>Điện tâm đồ rối loạn nhịp tim</vt:lpstr>
      <vt:lpstr>Mục tiêu</vt:lpstr>
      <vt:lpstr>Nội dung</vt:lpstr>
      <vt:lpstr>Đại cương</vt:lpstr>
      <vt:lpstr>Đại cương</vt:lpstr>
      <vt:lpstr>Đại cương</vt:lpstr>
      <vt:lpstr>Cơ chế bệnh sinh</vt:lpstr>
      <vt:lpstr>Hệ thống dẫn truyền của tim</vt:lpstr>
      <vt:lpstr>Cơ chế bệnh sinh</vt:lpstr>
      <vt:lpstr>Tự động tính</vt:lpstr>
      <vt:lpstr>Vòng vào lại</vt:lpstr>
      <vt:lpstr>Hiện tượng lẫy cò</vt:lpstr>
      <vt:lpstr>Bản trình bày PowerPoint</vt:lpstr>
      <vt:lpstr>Tiếp cận rối loạn nhịp tim</vt:lpstr>
      <vt:lpstr>Tiếp cận bệnh nhân rối loạn nhịp tim</vt:lpstr>
      <vt:lpstr>Tiếp cận ECG rối loạn nhịp tim</vt:lpstr>
      <vt:lpstr>Băng vạch nhịp</vt:lpstr>
      <vt:lpstr>Một số rối loạn nhịp tim thường gặp</vt:lpstr>
      <vt:lpstr>Một số rối loạn nhịp tim thường gặp</vt:lpstr>
      <vt:lpstr>Nhịp chậm xoang</vt:lpstr>
      <vt:lpstr>Hội chứng suy nút xoang</vt:lpstr>
      <vt:lpstr>Ngưng xoang</vt:lpstr>
      <vt:lpstr>Block xoang nhĩ</vt:lpstr>
      <vt:lpstr>Nhịp thoát</vt:lpstr>
      <vt:lpstr>Hội chứng nhịp nhanh-nhịp chậm</vt:lpstr>
      <vt:lpstr>Block nhĩ thất độ 1</vt:lpstr>
      <vt:lpstr>Block nhĩ thất độ 2 – Mobitz I</vt:lpstr>
      <vt:lpstr>Block nhĩ thất độ 2 – Mobitz II</vt:lpstr>
      <vt:lpstr>Block nhĩ thất độ 3</vt:lpstr>
      <vt:lpstr>Block nhĩ thất cao độ</vt:lpstr>
      <vt:lpstr>Nhịp máy tạo nhịp</vt:lpstr>
      <vt:lpstr>Rối loạn nhịp nhanh</vt:lpstr>
      <vt:lpstr>Nhịp nhanh xoang</vt:lpstr>
      <vt:lpstr>Loạn nhịp xoang</vt:lpstr>
      <vt:lpstr>Ngoại tâm thu trên thất</vt:lpstr>
      <vt:lpstr>Ngoại tâm thu nhĩ</vt:lpstr>
      <vt:lpstr>Ngoại tâm thu bộ nối</vt:lpstr>
      <vt:lpstr>Nhịp nhĩ lang thang</vt:lpstr>
      <vt:lpstr>Nhịp nhanh nhĩ</vt:lpstr>
      <vt:lpstr>Nhịp nhanh nhĩ đa ổ</vt:lpstr>
      <vt:lpstr>Cuồng nhĩ</vt:lpstr>
      <vt:lpstr>Rung nhĩ</vt:lpstr>
      <vt:lpstr>Nhịp nhanh do vòng vào lại nhĩ thất</vt:lpstr>
      <vt:lpstr>Nhịp nhanh có vòng vào lại nhĩ thất</vt:lpstr>
      <vt:lpstr>Nhịp nhanh do vòng vào lại tại nút nhĩ thất</vt:lpstr>
      <vt:lpstr>Ngoại tâm thu thất</vt:lpstr>
      <vt:lpstr>Ngoại tâm thu thất</vt:lpstr>
      <vt:lpstr>Ngoại tâm thu thất</vt:lpstr>
      <vt:lpstr>Ngoại tâm thu thất</vt:lpstr>
      <vt:lpstr>Ngoại tâm thu thất</vt:lpstr>
      <vt:lpstr>Cơn nhanh thất ngắn</vt:lpstr>
      <vt:lpstr>Nhanh thất</vt:lpstr>
      <vt:lpstr>Xoắn đỉnh</vt:lpstr>
      <vt:lpstr>Rung thất</vt:lpstr>
      <vt:lpstr>Kết luận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Điện tâm đồ rối loạn nhịp tim</dc:title>
  <dc:creator>Lan Anh Nguyễn</dc:creator>
  <cp:lastModifiedBy>Bảo Ân Trần</cp:lastModifiedBy>
  <cp:revision>130</cp:revision>
  <dcterms:created xsi:type="dcterms:W3CDTF">2019-06-23T09:41:46Z</dcterms:created>
  <dcterms:modified xsi:type="dcterms:W3CDTF">2020-07-29T10:50:48Z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0x010100E84C979793B4E749B4185969B884CE38</vt:lpwstr>
  </property>
</Properties>
</file>